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3"/>
  </p:notesMasterIdLst>
  <p:sldIdLst>
    <p:sldId id="256" r:id="rId2"/>
  </p:sldIdLst>
  <p:sldSz cx="51206400" cy="36576000"/>
  <p:notesSz cx="6881813" cy="9296400"/>
  <p:defaultTextStyle>
    <a:defPPr>
      <a:defRPr lang="en-GB"/>
    </a:defPPr>
    <a:lvl1pPr algn="l" rtl="0" eaLnBrk="0" fontAlgn="base" hangingPunct="0">
      <a:spcBef>
        <a:spcPct val="0"/>
      </a:spcBef>
      <a:spcAft>
        <a:spcPct val="0"/>
      </a:spcAft>
      <a:defRPr sz="2500" kern="1200">
        <a:solidFill>
          <a:schemeClr val="tx1"/>
        </a:solidFill>
        <a:latin typeface="Times New Roman" pitchFamily="18" charset="0"/>
        <a:ea typeface="MS PGothic" pitchFamily="34" charset="-128"/>
        <a:cs typeface="+mn-cs"/>
      </a:defRPr>
    </a:lvl1pPr>
    <a:lvl2pPr marL="493946" algn="l" rtl="0" eaLnBrk="0" fontAlgn="base" hangingPunct="0">
      <a:spcBef>
        <a:spcPct val="0"/>
      </a:spcBef>
      <a:spcAft>
        <a:spcPct val="0"/>
      </a:spcAft>
      <a:defRPr sz="2500" kern="1200">
        <a:solidFill>
          <a:schemeClr val="tx1"/>
        </a:solidFill>
        <a:latin typeface="Times New Roman" pitchFamily="18" charset="0"/>
        <a:ea typeface="MS PGothic" pitchFamily="34" charset="-128"/>
        <a:cs typeface="+mn-cs"/>
      </a:defRPr>
    </a:lvl2pPr>
    <a:lvl3pPr marL="987893" algn="l" rtl="0" eaLnBrk="0" fontAlgn="base" hangingPunct="0">
      <a:spcBef>
        <a:spcPct val="0"/>
      </a:spcBef>
      <a:spcAft>
        <a:spcPct val="0"/>
      </a:spcAft>
      <a:defRPr sz="2500" kern="1200">
        <a:solidFill>
          <a:schemeClr val="tx1"/>
        </a:solidFill>
        <a:latin typeface="Times New Roman" pitchFamily="18" charset="0"/>
        <a:ea typeface="MS PGothic" pitchFamily="34" charset="-128"/>
        <a:cs typeface="+mn-cs"/>
      </a:defRPr>
    </a:lvl3pPr>
    <a:lvl4pPr marL="1481839" algn="l" rtl="0" eaLnBrk="0" fontAlgn="base" hangingPunct="0">
      <a:spcBef>
        <a:spcPct val="0"/>
      </a:spcBef>
      <a:spcAft>
        <a:spcPct val="0"/>
      </a:spcAft>
      <a:defRPr sz="2500" kern="1200">
        <a:solidFill>
          <a:schemeClr val="tx1"/>
        </a:solidFill>
        <a:latin typeface="Times New Roman" pitchFamily="18" charset="0"/>
        <a:ea typeface="MS PGothic" pitchFamily="34" charset="-128"/>
        <a:cs typeface="+mn-cs"/>
      </a:defRPr>
    </a:lvl4pPr>
    <a:lvl5pPr marL="1975787" algn="l" rtl="0" eaLnBrk="0" fontAlgn="base" hangingPunct="0">
      <a:spcBef>
        <a:spcPct val="0"/>
      </a:spcBef>
      <a:spcAft>
        <a:spcPct val="0"/>
      </a:spcAft>
      <a:defRPr sz="2500" kern="1200">
        <a:solidFill>
          <a:schemeClr val="tx1"/>
        </a:solidFill>
        <a:latin typeface="Times New Roman" pitchFamily="18" charset="0"/>
        <a:ea typeface="MS PGothic" pitchFamily="34" charset="-128"/>
        <a:cs typeface="+mn-cs"/>
      </a:defRPr>
    </a:lvl5pPr>
    <a:lvl6pPr marL="2469733" algn="l" defTabSz="987893" rtl="0" eaLnBrk="1" latinLnBrk="0" hangingPunct="1">
      <a:defRPr sz="2500" kern="1200">
        <a:solidFill>
          <a:schemeClr val="tx1"/>
        </a:solidFill>
        <a:latin typeface="Times New Roman" pitchFamily="18" charset="0"/>
        <a:ea typeface="MS PGothic" pitchFamily="34" charset="-128"/>
        <a:cs typeface="+mn-cs"/>
      </a:defRPr>
    </a:lvl6pPr>
    <a:lvl7pPr marL="2963679" algn="l" defTabSz="987893" rtl="0" eaLnBrk="1" latinLnBrk="0" hangingPunct="1">
      <a:defRPr sz="2500" kern="1200">
        <a:solidFill>
          <a:schemeClr val="tx1"/>
        </a:solidFill>
        <a:latin typeface="Times New Roman" pitchFamily="18" charset="0"/>
        <a:ea typeface="MS PGothic" pitchFamily="34" charset="-128"/>
        <a:cs typeface="+mn-cs"/>
      </a:defRPr>
    </a:lvl7pPr>
    <a:lvl8pPr marL="3457626" algn="l" defTabSz="987893" rtl="0" eaLnBrk="1" latinLnBrk="0" hangingPunct="1">
      <a:defRPr sz="2500" kern="1200">
        <a:solidFill>
          <a:schemeClr val="tx1"/>
        </a:solidFill>
        <a:latin typeface="Times New Roman" pitchFamily="18" charset="0"/>
        <a:ea typeface="MS PGothic" pitchFamily="34" charset="-128"/>
        <a:cs typeface="+mn-cs"/>
      </a:defRPr>
    </a:lvl8pPr>
    <a:lvl9pPr marL="3951572" algn="l" defTabSz="987893" rtl="0" eaLnBrk="1" latinLnBrk="0" hangingPunct="1">
      <a:defRPr sz="2500" kern="1200">
        <a:solidFill>
          <a:schemeClr val="tx1"/>
        </a:solidFill>
        <a:latin typeface="Times New Roman" pitchFamily="18" charset="0"/>
        <a:ea typeface="MS PGothic" pitchFamily="34" charset="-128"/>
        <a:cs typeface="+mn-cs"/>
      </a:defRPr>
    </a:lvl9pPr>
  </p:defaultTextStyle>
  <p:extLst>
    <p:ext uri="{EFAFB233-063F-42B5-8137-9DF3F51BA10A}">
      <p15:sldGuideLst xmlns="" xmlns:p15="http://schemas.microsoft.com/office/powerpoint/2012/main">
        <p15:guide id="1" orient="horz" pos="2057">
          <p15:clr>
            <a:srgbClr val="A4A3A4"/>
          </p15:clr>
        </p15:guide>
        <p15:guide id="2" pos="3442">
          <p15:clr>
            <a:srgbClr val="A4A3A4"/>
          </p15:clr>
        </p15:guide>
      </p15:sldGuideLst>
    </p:ext>
    <p:ext uri="{2D200454-40CA-4A62-9FC3-DE9A4176ACB9}">
      <p15:notesGuideLst xmlns="" xmlns:p15="http://schemas.microsoft.com/office/powerpoint/2012/main">
        <p15:guide id="1" orient="horz" pos="2662">
          <p15:clr>
            <a:srgbClr val="A4A3A4"/>
          </p15:clr>
        </p15:guide>
        <p15:guide id="2" pos="191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A282C"/>
    <a:srgbClr val="CC3300"/>
    <a:srgbClr val="990000"/>
    <a:srgbClr val="2125CD"/>
    <a:srgbClr val="5012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8754" autoAdjust="0"/>
  </p:normalViewPr>
  <p:slideViewPr>
    <p:cSldViewPr>
      <p:cViewPr>
        <p:scale>
          <a:sx n="23" d="100"/>
          <a:sy n="23" d="100"/>
        </p:scale>
        <p:origin x="-72" y="798"/>
      </p:cViewPr>
      <p:guideLst>
        <p:guide orient="horz" pos="2057"/>
        <p:guide pos="3442"/>
      </p:guideLst>
    </p:cSldViewPr>
  </p:slideViewPr>
  <p:outlineViewPr>
    <p:cViewPr varScale="1">
      <p:scale>
        <a:sx n="170" d="200"/>
        <a:sy n="170" d="200"/>
      </p:scale>
      <p:origin x="-784" y="-88"/>
    </p:cViewPr>
  </p:outlineViewPr>
  <p:notesTextViewPr>
    <p:cViewPr>
      <p:scale>
        <a:sx n="100" d="100"/>
        <a:sy n="100" d="100"/>
      </p:scale>
      <p:origin x="0" y="0"/>
    </p:cViewPr>
  </p:notesTextViewPr>
  <p:notesViewPr>
    <p:cSldViewPr>
      <p:cViewPr varScale="1">
        <p:scale>
          <a:sx n="59" d="100"/>
          <a:sy n="59" d="100"/>
        </p:scale>
        <p:origin x="-1752" y="-72"/>
      </p:cViewPr>
      <p:guideLst>
        <p:guide orient="horz" pos="2662"/>
        <p:guide pos="1913"/>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noTextEdit="1"/>
          </p:cNvSpPr>
          <p:nvPr>
            <p:ph type="sldImg"/>
          </p:nvPr>
        </p:nvSpPr>
        <p:spPr bwMode="auto">
          <a:xfrm>
            <a:off x="1211263" y="930275"/>
            <a:ext cx="4457700" cy="3186113"/>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050" name="Text Box 2"/>
          <p:cNvSpPr txBox="1">
            <a:spLocks noGrp="1" noChangeArrowheads="1"/>
          </p:cNvSpPr>
          <p:nvPr>
            <p:ph type="body" idx="1"/>
          </p:nvPr>
        </p:nvSpPr>
        <p:spPr bwMode="auto">
          <a:xfrm>
            <a:off x="1049984" y="4425181"/>
            <a:ext cx="4787470" cy="3536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endParaRPr lang="en-US" noProof="0" smtClean="0"/>
          </a:p>
        </p:txBody>
      </p:sp>
    </p:spTree>
    <p:extLst>
      <p:ext uri="{BB962C8B-B14F-4D97-AF65-F5344CB8AC3E}">
        <p14:creationId xmlns:p14="http://schemas.microsoft.com/office/powerpoint/2010/main" val="3165789828"/>
      </p:ext>
    </p:extLst>
  </p:cSld>
  <p:clrMap bg1="lt1" tx1="dk1" bg2="lt2" tx2="dk2" accent1="accent1" accent2="accent2" accent3="accent3" accent4="accent4" accent5="accent5" accent6="accent6" hlink="hlink" folHlink="folHlink"/>
  <p:notesStyle>
    <a:lvl1pPr algn="l" defTabSz="493946" rtl="0" eaLnBrk="0" fontAlgn="base" hangingPunct="0">
      <a:spcBef>
        <a:spcPct val="30000"/>
      </a:spcBef>
      <a:spcAft>
        <a:spcPct val="0"/>
      </a:spcAft>
      <a:buClr>
        <a:srgbClr val="000000"/>
      </a:buClr>
      <a:buSzPct val="100000"/>
      <a:buFont typeface="Times New Roman" pitchFamily="18" charset="0"/>
      <a:defRPr sz="1300" kern="1200">
        <a:solidFill>
          <a:srgbClr val="000000"/>
        </a:solidFill>
        <a:latin typeface="Times New Roman" charset="0"/>
        <a:ea typeface="MS PGothic" pitchFamily="34" charset="-128"/>
        <a:cs typeface="+mn-cs"/>
      </a:defRPr>
    </a:lvl1pPr>
    <a:lvl2pPr marL="802663" indent="-308716" algn="l" defTabSz="493946" rtl="0" eaLnBrk="0" fontAlgn="base" hangingPunct="0">
      <a:spcBef>
        <a:spcPct val="30000"/>
      </a:spcBef>
      <a:spcAft>
        <a:spcPct val="0"/>
      </a:spcAft>
      <a:buClr>
        <a:srgbClr val="000000"/>
      </a:buClr>
      <a:buSzPct val="100000"/>
      <a:buFont typeface="Times New Roman" pitchFamily="18" charset="0"/>
      <a:defRPr sz="1300" kern="1200">
        <a:solidFill>
          <a:srgbClr val="000000"/>
        </a:solidFill>
        <a:latin typeface="Times New Roman" charset="0"/>
        <a:ea typeface="MS PGothic" pitchFamily="34" charset="-128"/>
        <a:cs typeface="+mn-cs"/>
      </a:defRPr>
    </a:lvl2pPr>
    <a:lvl3pPr marL="1234866" indent="-246974" algn="l" defTabSz="493946" rtl="0" eaLnBrk="0" fontAlgn="base" hangingPunct="0">
      <a:spcBef>
        <a:spcPct val="30000"/>
      </a:spcBef>
      <a:spcAft>
        <a:spcPct val="0"/>
      </a:spcAft>
      <a:buClr>
        <a:srgbClr val="000000"/>
      </a:buClr>
      <a:buSzPct val="100000"/>
      <a:buFont typeface="Times New Roman" pitchFamily="18" charset="0"/>
      <a:defRPr sz="1300" kern="1200">
        <a:solidFill>
          <a:srgbClr val="000000"/>
        </a:solidFill>
        <a:latin typeface="Times New Roman" charset="0"/>
        <a:ea typeface="MS PGothic" pitchFamily="34" charset="-128"/>
        <a:cs typeface="+mn-cs"/>
      </a:defRPr>
    </a:lvl3pPr>
    <a:lvl4pPr marL="1728813" indent="-246974" algn="l" defTabSz="493946" rtl="0" eaLnBrk="0" fontAlgn="base" hangingPunct="0">
      <a:spcBef>
        <a:spcPct val="30000"/>
      </a:spcBef>
      <a:spcAft>
        <a:spcPct val="0"/>
      </a:spcAft>
      <a:buClr>
        <a:srgbClr val="000000"/>
      </a:buClr>
      <a:buSzPct val="100000"/>
      <a:buFont typeface="Times New Roman" pitchFamily="18" charset="0"/>
      <a:defRPr sz="1300" kern="1200">
        <a:solidFill>
          <a:srgbClr val="000000"/>
        </a:solidFill>
        <a:latin typeface="Times New Roman" charset="0"/>
        <a:ea typeface="MS PGothic" pitchFamily="34" charset="-128"/>
        <a:cs typeface="+mn-cs"/>
      </a:defRPr>
    </a:lvl4pPr>
    <a:lvl5pPr marL="2222759" indent="-246974" algn="l" defTabSz="493946" rtl="0" eaLnBrk="0" fontAlgn="base" hangingPunct="0">
      <a:spcBef>
        <a:spcPct val="30000"/>
      </a:spcBef>
      <a:spcAft>
        <a:spcPct val="0"/>
      </a:spcAft>
      <a:buClr>
        <a:srgbClr val="000000"/>
      </a:buClr>
      <a:buSzPct val="100000"/>
      <a:buFont typeface="Times New Roman" pitchFamily="18" charset="0"/>
      <a:defRPr sz="1300" kern="1200">
        <a:solidFill>
          <a:srgbClr val="000000"/>
        </a:solidFill>
        <a:latin typeface="Times New Roman" charset="0"/>
        <a:ea typeface="MS PGothic" pitchFamily="34" charset="-128"/>
        <a:cs typeface="+mn-cs"/>
      </a:defRPr>
    </a:lvl5pPr>
    <a:lvl6pPr marL="2469733" algn="l" defTabSz="493946" rtl="0" eaLnBrk="1" latinLnBrk="0" hangingPunct="1">
      <a:defRPr sz="1300" kern="1200">
        <a:solidFill>
          <a:schemeClr val="tx1"/>
        </a:solidFill>
        <a:latin typeface="+mn-lt"/>
        <a:ea typeface="+mn-ea"/>
        <a:cs typeface="+mn-cs"/>
      </a:defRPr>
    </a:lvl6pPr>
    <a:lvl7pPr marL="2963679" algn="l" defTabSz="493946" rtl="0" eaLnBrk="1" latinLnBrk="0" hangingPunct="1">
      <a:defRPr sz="1300" kern="1200">
        <a:solidFill>
          <a:schemeClr val="tx1"/>
        </a:solidFill>
        <a:latin typeface="+mn-lt"/>
        <a:ea typeface="+mn-ea"/>
        <a:cs typeface="+mn-cs"/>
      </a:defRPr>
    </a:lvl7pPr>
    <a:lvl8pPr marL="3457626" algn="l" defTabSz="493946" rtl="0" eaLnBrk="1" latinLnBrk="0" hangingPunct="1">
      <a:defRPr sz="1300" kern="1200">
        <a:solidFill>
          <a:schemeClr val="tx1"/>
        </a:solidFill>
        <a:latin typeface="+mn-lt"/>
        <a:ea typeface="+mn-ea"/>
        <a:cs typeface="+mn-cs"/>
      </a:defRPr>
    </a:lvl8pPr>
    <a:lvl9pPr marL="3951572" algn="l" defTabSz="493946"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Rectangle 1"/>
          <p:cNvSpPr>
            <a:spLocks noGrp="1" noRot="1" noChangeAspect="1" noChangeArrowheads="1" noTextEdit="1"/>
          </p:cNvSpPr>
          <p:nvPr>
            <p:ph type="sldImg"/>
          </p:nvPr>
        </p:nvSpPr>
        <p:spPr>
          <a:xfrm>
            <a:off x="1211263" y="930275"/>
            <a:ext cx="4457700" cy="3186113"/>
          </a:xfrm>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4099" name="Text Box 2"/>
          <p:cNvSpPr txBox="1">
            <a:spLocks noGrp="1" noChangeArrowheads="1"/>
          </p:cNvSpPr>
          <p:nvPr>
            <p:ph type="body" idx="1"/>
          </p:nvPr>
        </p:nvSpPr>
        <p:spPr>
          <a:xfrm>
            <a:off x="1049984" y="4425181"/>
            <a:ext cx="4787470" cy="3537504"/>
          </a:xfrm>
          <a:noFill/>
        </p:spPr>
        <p:txBody>
          <a:bodyPr wrap="none" anchor="ctr"/>
          <a:lstStyle/>
          <a:p>
            <a:endParaRPr lang="en-US" dirty="0" smtClean="0">
              <a:latin typeface="Times New Roman" pitchFamily="18" charset="0"/>
            </a:endParaRPr>
          </a:p>
        </p:txBody>
      </p:sp>
    </p:spTree>
    <p:extLst>
      <p:ext uri="{BB962C8B-B14F-4D97-AF65-F5344CB8AC3E}">
        <p14:creationId xmlns:p14="http://schemas.microsoft.com/office/powerpoint/2010/main" val="1837079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11362270"/>
            <a:ext cx="43525440" cy="7840133"/>
          </a:xfrm>
        </p:spPr>
        <p:txBody>
          <a:bodyPr/>
          <a:lstStyle/>
          <a:p>
            <a:r>
              <a:rPr lang="en-US" smtClean="0"/>
              <a:t>Click to edit Master title style</a:t>
            </a:r>
            <a:endParaRPr lang="en-US"/>
          </a:p>
        </p:txBody>
      </p:sp>
      <p:sp>
        <p:nvSpPr>
          <p:cNvPr id="3" name="Subtitle 2"/>
          <p:cNvSpPr>
            <a:spLocks noGrp="1"/>
          </p:cNvSpPr>
          <p:nvPr>
            <p:ph type="subTitle" idx="1"/>
          </p:nvPr>
        </p:nvSpPr>
        <p:spPr>
          <a:xfrm>
            <a:off x="7680960" y="20726400"/>
            <a:ext cx="35844480" cy="9347200"/>
          </a:xfrm>
        </p:spPr>
        <p:txBody>
          <a:bodyPr/>
          <a:lstStyle>
            <a:lvl1pPr marL="0" indent="0" algn="ctr">
              <a:buNone/>
              <a:defRPr>
                <a:solidFill>
                  <a:schemeClr val="tx1">
                    <a:tint val="75000"/>
                  </a:schemeClr>
                </a:solidFill>
              </a:defRPr>
            </a:lvl1pPr>
            <a:lvl2pPr marL="2508062" indent="0" algn="ctr">
              <a:buNone/>
              <a:defRPr>
                <a:solidFill>
                  <a:schemeClr val="tx1">
                    <a:tint val="75000"/>
                  </a:schemeClr>
                </a:solidFill>
              </a:defRPr>
            </a:lvl2pPr>
            <a:lvl3pPr marL="5016124" indent="0" algn="ctr">
              <a:buNone/>
              <a:defRPr>
                <a:solidFill>
                  <a:schemeClr val="tx1">
                    <a:tint val="75000"/>
                  </a:schemeClr>
                </a:solidFill>
              </a:defRPr>
            </a:lvl3pPr>
            <a:lvl4pPr marL="7524186" indent="0" algn="ctr">
              <a:buNone/>
              <a:defRPr>
                <a:solidFill>
                  <a:schemeClr val="tx1">
                    <a:tint val="75000"/>
                  </a:schemeClr>
                </a:solidFill>
              </a:defRPr>
            </a:lvl4pPr>
            <a:lvl5pPr marL="10032248" indent="0" algn="ctr">
              <a:buNone/>
              <a:defRPr>
                <a:solidFill>
                  <a:schemeClr val="tx1">
                    <a:tint val="75000"/>
                  </a:schemeClr>
                </a:solidFill>
              </a:defRPr>
            </a:lvl5pPr>
            <a:lvl6pPr marL="12540310" indent="0" algn="ctr">
              <a:buNone/>
              <a:defRPr>
                <a:solidFill>
                  <a:schemeClr val="tx1">
                    <a:tint val="75000"/>
                  </a:schemeClr>
                </a:solidFill>
              </a:defRPr>
            </a:lvl6pPr>
            <a:lvl7pPr marL="15048372" indent="0" algn="ctr">
              <a:buNone/>
              <a:defRPr>
                <a:solidFill>
                  <a:schemeClr val="tx1">
                    <a:tint val="75000"/>
                  </a:schemeClr>
                </a:solidFill>
              </a:defRPr>
            </a:lvl7pPr>
            <a:lvl8pPr marL="17556434" indent="0" algn="ctr">
              <a:buNone/>
              <a:defRPr>
                <a:solidFill>
                  <a:schemeClr val="tx1">
                    <a:tint val="75000"/>
                  </a:schemeClr>
                </a:solidFill>
              </a:defRPr>
            </a:lvl8pPr>
            <a:lvl9pPr marL="2006449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C295150-4FD7-4802-B0EB-D52217513A72}" type="datetime1">
              <a:rPr lang="en-US" smtClean="0"/>
              <a:pPr/>
              <a:t>11/13/2017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6DD0FD-55B0-48C4-8AF2-8A69533EDFC3}" type="slidenum">
              <a:rPr lang="en-US" smtClean="0"/>
              <a:pPr/>
              <a:t>‹#›</a:t>
            </a:fld>
            <a:endParaRPr lang="en-US" dirty="0"/>
          </a:p>
        </p:txBody>
      </p:sp>
    </p:spTree>
    <p:extLst>
      <p:ext uri="{BB962C8B-B14F-4D97-AF65-F5344CB8AC3E}">
        <p14:creationId xmlns:p14="http://schemas.microsoft.com/office/powerpoint/2010/main" val="288063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61895A-832A-4167-BE9B-7448CA062309}" type="datetime1">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DD0FD-55B0-48C4-8AF2-8A69533EDFC3}" type="slidenum">
              <a:rPr lang="en-US" smtClean="0"/>
              <a:pPr/>
              <a:t>‹#›</a:t>
            </a:fld>
            <a:endParaRPr lang="en-US"/>
          </a:p>
        </p:txBody>
      </p:sp>
    </p:spTree>
    <p:extLst>
      <p:ext uri="{BB962C8B-B14F-4D97-AF65-F5344CB8AC3E}">
        <p14:creationId xmlns:p14="http://schemas.microsoft.com/office/powerpoint/2010/main" val="216010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124640" y="1464739"/>
            <a:ext cx="11521440" cy="312081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60320" y="1464739"/>
            <a:ext cx="33710880" cy="31208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7571FF-D602-4BB6-9683-7A1E909D4296}" type="datetime1">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DD0FD-55B0-48C4-8AF2-8A69533EDFC3}" type="slidenum">
              <a:rPr lang="en-US" smtClean="0"/>
              <a:pPr/>
              <a:t>‹#›</a:t>
            </a:fld>
            <a:endParaRPr lang="en-US"/>
          </a:p>
        </p:txBody>
      </p:sp>
    </p:spTree>
    <p:extLst>
      <p:ext uri="{BB962C8B-B14F-4D97-AF65-F5344CB8AC3E}">
        <p14:creationId xmlns:p14="http://schemas.microsoft.com/office/powerpoint/2010/main" val="1266986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392BEB-5202-498C-89F7-BBD3BEE1B887}" type="datetime1">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DD0FD-55B0-48C4-8AF2-8A69533EDFC3}" type="slidenum">
              <a:rPr lang="en-US" smtClean="0"/>
              <a:pPr/>
              <a:t>‹#›</a:t>
            </a:fld>
            <a:endParaRPr lang="en-US"/>
          </a:p>
        </p:txBody>
      </p:sp>
    </p:spTree>
    <p:extLst>
      <p:ext uri="{BB962C8B-B14F-4D97-AF65-F5344CB8AC3E}">
        <p14:creationId xmlns:p14="http://schemas.microsoft.com/office/powerpoint/2010/main" val="3826331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3" y="23503469"/>
            <a:ext cx="43525440" cy="7264400"/>
          </a:xfrm>
        </p:spPr>
        <p:txBody>
          <a:bodyPr anchor="t"/>
          <a:lstStyle>
            <a:lvl1pPr algn="l">
              <a:defRPr sz="21900" b="1" cap="all"/>
            </a:lvl1pPr>
          </a:lstStyle>
          <a:p>
            <a:r>
              <a:rPr lang="en-US" smtClean="0"/>
              <a:t>Click to edit Master title style</a:t>
            </a:r>
            <a:endParaRPr lang="en-US"/>
          </a:p>
        </p:txBody>
      </p:sp>
      <p:sp>
        <p:nvSpPr>
          <p:cNvPr id="3" name="Text Placeholder 2"/>
          <p:cNvSpPr>
            <a:spLocks noGrp="1"/>
          </p:cNvSpPr>
          <p:nvPr>
            <p:ph type="body" idx="1"/>
          </p:nvPr>
        </p:nvSpPr>
        <p:spPr>
          <a:xfrm>
            <a:off x="4044953" y="15502472"/>
            <a:ext cx="43525440" cy="8000997"/>
          </a:xfrm>
        </p:spPr>
        <p:txBody>
          <a:bodyPr anchor="b"/>
          <a:lstStyle>
            <a:lvl1pPr marL="0" indent="0">
              <a:buNone/>
              <a:defRPr sz="11000">
                <a:solidFill>
                  <a:schemeClr val="tx1">
                    <a:tint val="75000"/>
                  </a:schemeClr>
                </a:solidFill>
              </a:defRPr>
            </a:lvl1pPr>
            <a:lvl2pPr marL="2508062" indent="0">
              <a:buNone/>
              <a:defRPr sz="9900">
                <a:solidFill>
                  <a:schemeClr val="tx1">
                    <a:tint val="75000"/>
                  </a:schemeClr>
                </a:solidFill>
              </a:defRPr>
            </a:lvl2pPr>
            <a:lvl3pPr marL="5016124" indent="0">
              <a:buNone/>
              <a:defRPr sz="8800">
                <a:solidFill>
                  <a:schemeClr val="tx1">
                    <a:tint val="75000"/>
                  </a:schemeClr>
                </a:solidFill>
              </a:defRPr>
            </a:lvl3pPr>
            <a:lvl4pPr marL="7524186" indent="0">
              <a:buNone/>
              <a:defRPr sz="7700">
                <a:solidFill>
                  <a:schemeClr val="tx1">
                    <a:tint val="75000"/>
                  </a:schemeClr>
                </a:solidFill>
              </a:defRPr>
            </a:lvl4pPr>
            <a:lvl5pPr marL="10032248" indent="0">
              <a:buNone/>
              <a:defRPr sz="7700">
                <a:solidFill>
                  <a:schemeClr val="tx1">
                    <a:tint val="75000"/>
                  </a:schemeClr>
                </a:solidFill>
              </a:defRPr>
            </a:lvl5pPr>
            <a:lvl6pPr marL="12540310" indent="0">
              <a:buNone/>
              <a:defRPr sz="7700">
                <a:solidFill>
                  <a:schemeClr val="tx1">
                    <a:tint val="75000"/>
                  </a:schemeClr>
                </a:solidFill>
              </a:defRPr>
            </a:lvl6pPr>
            <a:lvl7pPr marL="15048372" indent="0">
              <a:buNone/>
              <a:defRPr sz="7700">
                <a:solidFill>
                  <a:schemeClr val="tx1">
                    <a:tint val="75000"/>
                  </a:schemeClr>
                </a:solidFill>
              </a:defRPr>
            </a:lvl7pPr>
            <a:lvl8pPr marL="17556434" indent="0">
              <a:buNone/>
              <a:defRPr sz="7700">
                <a:solidFill>
                  <a:schemeClr val="tx1">
                    <a:tint val="75000"/>
                  </a:schemeClr>
                </a:solidFill>
              </a:defRPr>
            </a:lvl8pPr>
            <a:lvl9pPr marL="20064496" indent="0">
              <a:buNone/>
              <a:defRPr sz="7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242B6C6-10FF-4510-A888-F0B9C6A788B0}" type="datetime1">
              <a:rPr lang="en-US" smtClean="0"/>
              <a:pPr/>
              <a:t>11/13/2017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6DD0FD-55B0-48C4-8AF2-8A69533EDFC3}" type="slidenum">
              <a:rPr lang="en-US" smtClean="0"/>
              <a:pPr/>
              <a:t>‹#›</a:t>
            </a:fld>
            <a:endParaRPr lang="en-US"/>
          </a:p>
        </p:txBody>
      </p:sp>
    </p:spTree>
    <p:extLst>
      <p:ext uri="{BB962C8B-B14F-4D97-AF65-F5344CB8AC3E}">
        <p14:creationId xmlns:p14="http://schemas.microsoft.com/office/powerpoint/2010/main" val="2181743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60320" y="8534403"/>
            <a:ext cx="22616160" cy="24138469"/>
          </a:xfrm>
        </p:spPr>
        <p:txBody>
          <a:bodyPr/>
          <a:lstStyle>
            <a:lvl1pPr>
              <a:defRPr sz="15400"/>
            </a:lvl1pPr>
            <a:lvl2pPr>
              <a:defRPr sz="13200"/>
            </a:lvl2pPr>
            <a:lvl3pPr>
              <a:defRPr sz="11000"/>
            </a:lvl3pPr>
            <a:lvl4pPr>
              <a:defRPr sz="9900"/>
            </a:lvl4pPr>
            <a:lvl5pPr>
              <a:defRPr sz="9900"/>
            </a:lvl5pPr>
            <a:lvl6pPr>
              <a:defRPr sz="9900"/>
            </a:lvl6pPr>
            <a:lvl7pPr>
              <a:defRPr sz="9900"/>
            </a:lvl7pPr>
            <a:lvl8pPr>
              <a:defRPr sz="9900"/>
            </a:lvl8pPr>
            <a:lvl9pPr>
              <a:defRPr sz="9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6029920" y="8534403"/>
            <a:ext cx="22616160" cy="24138469"/>
          </a:xfrm>
        </p:spPr>
        <p:txBody>
          <a:bodyPr/>
          <a:lstStyle>
            <a:lvl1pPr>
              <a:defRPr sz="15400"/>
            </a:lvl1pPr>
            <a:lvl2pPr>
              <a:defRPr sz="13200"/>
            </a:lvl2pPr>
            <a:lvl3pPr>
              <a:defRPr sz="11000"/>
            </a:lvl3pPr>
            <a:lvl4pPr>
              <a:defRPr sz="9900"/>
            </a:lvl4pPr>
            <a:lvl5pPr>
              <a:defRPr sz="9900"/>
            </a:lvl5pPr>
            <a:lvl6pPr>
              <a:defRPr sz="9900"/>
            </a:lvl6pPr>
            <a:lvl7pPr>
              <a:defRPr sz="9900"/>
            </a:lvl7pPr>
            <a:lvl8pPr>
              <a:defRPr sz="9900"/>
            </a:lvl8pPr>
            <a:lvl9pPr>
              <a:defRPr sz="9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2847B31-A4E1-4FCE-8661-5EC33A675437}" type="datetime1">
              <a:rPr lang="en-US" smtClean="0"/>
              <a:pPr/>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DD0FD-55B0-48C4-8AF2-8A69533EDFC3}" type="slidenum">
              <a:rPr lang="en-US" smtClean="0"/>
              <a:pPr/>
              <a:t>‹#›</a:t>
            </a:fld>
            <a:endParaRPr lang="en-US"/>
          </a:p>
        </p:txBody>
      </p:sp>
    </p:spTree>
    <p:extLst>
      <p:ext uri="{BB962C8B-B14F-4D97-AF65-F5344CB8AC3E}">
        <p14:creationId xmlns:p14="http://schemas.microsoft.com/office/powerpoint/2010/main" val="1473701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560320" y="8187269"/>
            <a:ext cx="22625053" cy="3412064"/>
          </a:xfrm>
        </p:spPr>
        <p:txBody>
          <a:bodyPr anchor="b"/>
          <a:lstStyle>
            <a:lvl1pPr marL="0" indent="0">
              <a:buNone/>
              <a:defRPr sz="13200" b="1"/>
            </a:lvl1pPr>
            <a:lvl2pPr marL="2508062" indent="0">
              <a:buNone/>
              <a:defRPr sz="11000" b="1"/>
            </a:lvl2pPr>
            <a:lvl3pPr marL="5016124" indent="0">
              <a:buNone/>
              <a:defRPr sz="9900" b="1"/>
            </a:lvl3pPr>
            <a:lvl4pPr marL="7524186" indent="0">
              <a:buNone/>
              <a:defRPr sz="8800" b="1"/>
            </a:lvl4pPr>
            <a:lvl5pPr marL="10032248" indent="0">
              <a:buNone/>
              <a:defRPr sz="8800" b="1"/>
            </a:lvl5pPr>
            <a:lvl6pPr marL="12540310" indent="0">
              <a:buNone/>
              <a:defRPr sz="8800" b="1"/>
            </a:lvl6pPr>
            <a:lvl7pPr marL="15048372" indent="0">
              <a:buNone/>
              <a:defRPr sz="8800" b="1"/>
            </a:lvl7pPr>
            <a:lvl8pPr marL="17556434" indent="0">
              <a:buNone/>
              <a:defRPr sz="8800" b="1"/>
            </a:lvl8pPr>
            <a:lvl9pPr marL="20064496" indent="0">
              <a:buNone/>
              <a:defRPr sz="8800" b="1"/>
            </a:lvl9pPr>
          </a:lstStyle>
          <a:p>
            <a:pPr lvl="0"/>
            <a:r>
              <a:rPr lang="en-US" smtClean="0"/>
              <a:t>Click to edit Master text styles</a:t>
            </a:r>
          </a:p>
        </p:txBody>
      </p:sp>
      <p:sp>
        <p:nvSpPr>
          <p:cNvPr id="4" name="Content Placeholder 3"/>
          <p:cNvSpPr>
            <a:spLocks noGrp="1"/>
          </p:cNvSpPr>
          <p:nvPr>
            <p:ph sz="half" idx="2"/>
          </p:nvPr>
        </p:nvSpPr>
        <p:spPr>
          <a:xfrm>
            <a:off x="2560320" y="11599333"/>
            <a:ext cx="22625053" cy="21073536"/>
          </a:xfrm>
        </p:spPr>
        <p:txBody>
          <a:bodyPr/>
          <a:lstStyle>
            <a:lvl1pPr>
              <a:defRPr sz="13200"/>
            </a:lvl1pPr>
            <a:lvl2pPr>
              <a:defRPr sz="11000"/>
            </a:lvl2pPr>
            <a:lvl3pPr>
              <a:defRPr sz="9900"/>
            </a:lvl3pPr>
            <a:lvl4pPr>
              <a:defRPr sz="8800"/>
            </a:lvl4pPr>
            <a:lvl5pPr>
              <a:defRPr sz="8800"/>
            </a:lvl5pPr>
            <a:lvl6pPr>
              <a:defRPr sz="8800"/>
            </a:lvl6pPr>
            <a:lvl7pPr>
              <a:defRPr sz="8800"/>
            </a:lvl7pPr>
            <a:lvl8pPr>
              <a:defRPr sz="8800"/>
            </a:lvl8pPr>
            <a:lvl9pPr>
              <a:defRPr sz="8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6012143" y="8187269"/>
            <a:ext cx="22633940" cy="3412064"/>
          </a:xfrm>
        </p:spPr>
        <p:txBody>
          <a:bodyPr anchor="b"/>
          <a:lstStyle>
            <a:lvl1pPr marL="0" indent="0">
              <a:buNone/>
              <a:defRPr sz="13200" b="1"/>
            </a:lvl1pPr>
            <a:lvl2pPr marL="2508062" indent="0">
              <a:buNone/>
              <a:defRPr sz="11000" b="1"/>
            </a:lvl2pPr>
            <a:lvl3pPr marL="5016124" indent="0">
              <a:buNone/>
              <a:defRPr sz="9900" b="1"/>
            </a:lvl3pPr>
            <a:lvl4pPr marL="7524186" indent="0">
              <a:buNone/>
              <a:defRPr sz="8800" b="1"/>
            </a:lvl4pPr>
            <a:lvl5pPr marL="10032248" indent="0">
              <a:buNone/>
              <a:defRPr sz="8800" b="1"/>
            </a:lvl5pPr>
            <a:lvl6pPr marL="12540310" indent="0">
              <a:buNone/>
              <a:defRPr sz="8800" b="1"/>
            </a:lvl6pPr>
            <a:lvl7pPr marL="15048372" indent="0">
              <a:buNone/>
              <a:defRPr sz="8800" b="1"/>
            </a:lvl7pPr>
            <a:lvl8pPr marL="17556434" indent="0">
              <a:buNone/>
              <a:defRPr sz="8800" b="1"/>
            </a:lvl8pPr>
            <a:lvl9pPr marL="20064496" indent="0">
              <a:buNone/>
              <a:defRPr sz="8800" b="1"/>
            </a:lvl9pPr>
          </a:lstStyle>
          <a:p>
            <a:pPr lvl="0"/>
            <a:r>
              <a:rPr lang="en-US" smtClean="0"/>
              <a:t>Click to edit Master text styles</a:t>
            </a:r>
          </a:p>
        </p:txBody>
      </p:sp>
      <p:sp>
        <p:nvSpPr>
          <p:cNvPr id="6" name="Content Placeholder 5"/>
          <p:cNvSpPr>
            <a:spLocks noGrp="1"/>
          </p:cNvSpPr>
          <p:nvPr>
            <p:ph sz="quarter" idx="4"/>
          </p:nvPr>
        </p:nvSpPr>
        <p:spPr>
          <a:xfrm>
            <a:off x="26012143" y="11599333"/>
            <a:ext cx="22633940" cy="21073536"/>
          </a:xfrm>
        </p:spPr>
        <p:txBody>
          <a:bodyPr/>
          <a:lstStyle>
            <a:lvl1pPr>
              <a:defRPr sz="13200"/>
            </a:lvl1pPr>
            <a:lvl2pPr>
              <a:defRPr sz="11000"/>
            </a:lvl2pPr>
            <a:lvl3pPr>
              <a:defRPr sz="9900"/>
            </a:lvl3pPr>
            <a:lvl4pPr>
              <a:defRPr sz="8800"/>
            </a:lvl4pPr>
            <a:lvl5pPr>
              <a:defRPr sz="8800"/>
            </a:lvl5pPr>
            <a:lvl6pPr>
              <a:defRPr sz="8800"/>
            </a:lvl6pPr>
            <a:lvl7pPr>
              <a:defRPr sz="8800"/>
            </a:lvl7pPr>
            <a:lvl8pPr>
              <a:defRPr sz="8800"/>
            </a:lvl8pPr>
            <a:lvl9pPr>
              <a:defRPr sz="8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CAD832D-B7F8-4A85-B115-3F84BE9AC26D}" type="datetime1">
              <a:rPr lang="en-US" smtClean="0"/>
              <a:pPr/>
              <a:t>11/13/2017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6DD0FD-55B0-48C4-8AF2-8A69533EDFC3}" type="slidenum">
              <a:rPr lang="en-US" smtClean="0"/>
              <a:pPr/>
              <a:t>‹#›</a:t>
            </a:fld>
            <a:endParaRPr lang="en-US"/>
          </a:p>
        </p:txBody>
      </p:sp>
    </p:spTree>
    <p:extLst>
      <p:ext uri="{BB962C8B-B14F-4D97-AF65-F5344CB8AC3E}">
        <p14:creationId xmlns:p14="http://schemas.microsoft.com/office/powerpoint/2010/main" val="656882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0B34F3-05F7-41C1-B84E-68CE2E00C83C}" type="datetime1">
              <a:rPr lang="en-US" smtClean="0"/>
              <a:pPr/>
              <a:t>11/13/2017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6DD0FD-55B0-48C4-8AF2-8A69533EDFC3}" type="slidenum">
              <a:rPr lang="en-US" smtClean="0"/>
              <a:pPr/>
              <a:t>‹#›</a:t>
            </a:fld>
            <a:endParaRPr lang="en-US"/>
          </a:p>
        </p:txBody>
      </p:sp>
    </p:spTree>
    <p:extLst>
      <p:ext uri="{BB962C8B-B14F-4D97-AF65-F5344CB8AC3E}">
        <p14:creationId xmlns:p14="http://schemas.microsoft.com/office/powerpoint/2010/main" val="2034531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D47F82-2B2E-4837-B3AB-C94C672FBECB}" type="datetime1">
              <a:rPr lang="en-US" smtClean="0"/>
              <a:pPr/>
              <a:t>11/13/2017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6DD0FD-55B0-48C4-8AF2-8A69533EDFC3}" type="slidenum">
              <a:rPr lang="en-US" smtClean="0"/>
              <a:pPr/>
              <a:t>‹#›</a:t>
            </a:fld>
            <a:endParaRPr lang="en-US"/>
          </a:p>
        </p:txBody>
      </p:sp>
    </p:spTree>
    <p:extLst>
      <p:ext uri="{BB962C8B-B14F-4D97-AF65-F5344CB8AC3E}">
        <p14:creationId xmlns:p14="http://schemas.microsoft.com/office/powerpoint/2010/main" val="659328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3" y="1456267"/>
            <a:ext cx="16846553" cy="6197600"/>
          </a:xfrm>
        </p:spPr>
        <p:txBody>
          <a:bodyPr anchor="b"/>
          <a:lstStyle>
            <a:lvl1pPr algn="l">
              <a:defRPr sz="11000" b="1"/>
            </a:lvl1pPr>
          </a:lstStyle>
          <a:p>
            <a:r>
              <a:rPr lang="en-US" smtClean="0"/>
              <a:t>Click to edit Master title style</a:t>
            </a:r>
            <a:endParaRPr lang="en-US"/>
          </a:p>
        </p:txBody>
      </p:sp>
      <p:sp>
        <p:nvSpPr>
          <p:cNvPr id="3" name="Content Placeholder 2"/>
          <p:cNvSpPr>
            <a:spLocks noGrp="1"/>
          </p:cNvSpPr>
          <p:nvPr>
            <p:ph idx="1"/>
          </p:nvPr>
        </p:nvSpPr>
        <p:spPr>
          <a:xfrm>
            <a:off x="20020280" y="1456269"/>
            <a:ext cx="28625800" cy="31216603"/>
          </a:xfrm>
        </p:spPr>
        <p:txBody>
          <a:bodyPr/>
          <a:lstStyle>
            <a:lvl1pPr>
              <a:defRPr sz="17600"/>
            </a:lvl1pPr>
            <a:lvl2pPr>
              <a:defRPr sz="15400"/>
            </a:lvl2pPr>
            <a:lvl3pPr>
              <a:defRPr sz="13200"/>
            </a:lvl3pPr>
            <a:lvl4pPr>
              <a:defRPr sz="11000"/>
            </a:lvl4pPr>
            <a:lvl5pPr>
              <a:defRPr sz="11000"/>
            </a:lvl5pPr>
            <a:lvl6pPr>
              <a:defRPr sz="11000"/>
            </a:lvl6pPr>
            <a:lvl7pPr>
              <a:defRPr sz="11000"/>
            </a:lvl7pPr>
            <a:lvl8pPr>
              <a:defRPr sz="11000"/>
            </a:lvl8pPr>
            <a:lvl9pPr>
              <a:defRPr sz="1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560323" y="7653869"/>
            <a:ext cx="16846553" cy="25019003"/>
          </a:xfrm>
        </p:spPr>
        <p:txBody>
          <a:bodyPr/>
          <a:lstStyle>
            <a:lvl1pPr marL="0" indent="0">
              <a:buNone/>
              <a:defRPr sz="7700"/>
            </a:lvl1pPr>
            <a:lvl2pPr marL="2508062" indent="0">
              <a:buNone/>
              <a:defRPr sz="6600"/>
            </a:lvl2pPr>
            <a:lvl3pPr marL="5016124" indent="0">
              <a:buNone/>
              <a:defRPr sz="5500"/>
            </a:lvl3pPr>
            <a:lvl4pPr marL="7524186" indent="0">
              <a:buNone/>
              <a:defRPr sz="4900"/>
            </a:lvl4pPr>
            <a:lvl5pPr marL="10032248" indent="0">
              <a:buNone/>
              <a:defRPr sz="4900"/>
            </a:lvl5pPr>
            <a:lvl6pPr marL="12540310" indent="0">
              <a:buNone/>
              <a:defRPr sz="4900"/>
            </a:lvl6pPr>
            <a:lvl7pPr marL="15048372" indent="0">
              <a:buNone/>
              <a:defRPr sz="4900"/>
            </a:lvl7pPr>
            <a:lvl8pPr marL="17556434" indent="0">
              <a:buNone/>
              <a:defRPr sz="4900"/>
            </a:lvl8pPr>
            <a:lvl9pPr marL="20064496" indent="0">
              <a:buNone/>
              <a:defRPr sz="4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E57738-F4B0-48EA-9B71-E0F723F8BF6C}" type="datetime1">
              <a:rPr lang="en-US" smtClean="0"/>
              <a:pPr/>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DD0FD-55B0-48C4-8AF2-8A69533EDFC3}" type="slidenum">
              <a:rPr lang="en-US" smtClean="0"/>
              <a:pPr/>
              <a:t>‹#›</a:t>
            </a:fld>
            <a:endParaRPr lang="en-US"/>
          </a:p>
        </p:txBody>
      </p:sp>
    </p:spTree>
    <p:extLst>
      <p:ext uri="{BB962C8B-B14F-4D97-AF65-F5344CB8AC3E}">
        <p14:creationId xmlns:p14="http://schemas.microsoft.com/office/powerpoint/2010/main" val="1214899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813" y="25603200"/>
            <a:ext cx="30723840" cy="3022603"/>
          </a:xfrm>
        </p:spPr>
        <p:txBody>
          <a:bodyPr anchor="b"/>
          <a:lstStyle>
            <a:lvl1pPr algn="l">
              <a:defRPr sz="11000" b="1"/>
            </a:lvl1pPr>
          </a:lstStyle>
          <a:p>
            <a:r>
              <a:rPr lang="en-US" smtClean="0"/>
              <a:t>Click to edit Master title style</a:t>
            </a:r>
            <a:endParaRPr lang="en-US"/>
          </a:p>
        </p:txBody>
      </p:sp>
      <p:sp>
        <p:nvSpPr>
          <p:cNvPr id="3" name="Picture Placeholder 2"/>
          <p:cNvSpPr>
            <a:spLocks noGrp="1"/>
          </p:cNvSpPr>
          <p:nvPr>
            <p:ph type="pic" idx="1"/>
          </p:nvPr>
        </p:nvSpPr>
        <p:spPr>
          <a:xfrm>
            <a:off x="10036813" y="3268133"/>
            <a:ext cx="30723840" cy="21945600"/>
          </a:xfrm>
        </p:spPr>
        <p:txBody>
          <a:bodyPr/>
          <a:lstStyle>
            <a:lvl1pPr marL="0" indent="0">
              <a:buNone/>
              <a:defRPr sz="17600"/>
            </a:lvl1pPr>
            <a:lvl2pPr marL="2508062" indent="0">
              <a:buNone/>
              <a:defRPr sz="15400"/>
            </a:lvl2pPr>
            <a:lvl3pPr marL="5016124" indent="0">
              <a:buNone/>
              <a:defRPr sz="13200"/>
            </a:lvl3pPr>
            <a:lvl4pPr marL="7524186" indent="0">
              <a:buNone/>
              <a:defRPr sz="11000"/>
            </a:lvl4pPr>
            <a:lvl5pPr marL="10032248" indent="0">
              <a:buNone/>
              <a:defRPr sz="11000"/>
            </a:lvl5pPr>
            <a:lvl6pPr marL="12540310" indent="0">
              <a:buNone/>
              <a:defRPr sz="11000"/>
            </a:lvl6pPr>
            <a:lvl7pPr marL="15048372" indent="0">
              <a:buNone/>
              <a:defRPr sz="11000"/>
            </a:lvl7pPr>
            <a:lvl8pPr marL="17556434" indent="0">
              <a:buNone/>
              <a:defRPr sz="11000"/>
            </a:lvl8pPr>
            <a:lvl9pPr marL="20064496" indent="0">
              <a:buNone/>
              <a:defRPr sz="11000"/>
            </a:lvl9pPr>
          </a:lstStyle>
          <a:p>
            <a:endParaRPr lang="en-US"/>
          </a:p>
        </p:txBody>
      </p:sp>
      <p:sp>
        <p:nvSpPr>
          <p:cNvPr id="4" name="Text Placeholder 3"/>
          <p:cNvSpPr>
            <a:spLocks noGrp="1"/>
          </p:cNvSpPr>
          <p:nvPr>
            <p:ph type="body" sz="half" idx="2"/>
          </p:nvPr>
        </p:nvSpPr>
        <p:spPr>
          <a:xfrm>
            <a:off x="10036813" y="28625803"/>
            <a:ext cx="30723840" cy="4292597"/>
          </a:xfrm>
        </p:spPr>
        <p:txBody>
          <a:bodyPr/>
          <a:lstStyle>
            <a:lvl1pPr marL="0" indent="0">
              <a:buNone/>
              <a:defRPr sz="7700"/>
            </a:lvl1pPr>
            <a:lvl2pPr marL="2508062" indent="0">
              <a:buNone/>
              <a:defRPr sz="6600"/>
            </a:lvl2pPr>
            <a:lvl3pPr marL="5016124" indent="0">
              <a:buNone/>
              <a:defRPr sz="5500"/>
            </a:lvl3pPr>
            <a:lvl4pPr marL="7524186" indent="0">
              <a:buNone/>
              <a:defRPr sz="4900"/>
            </a:lvl4pPr>
            <a:lvl5pPr marL="10032248" indent="0">
              <a:buNone/>
              <a:defRPr sz="4900"/>
            </a:lvl5pPr>
            <a:lvl6pPr marL="12540310" indent="0">
              <a:buNone/>
              <a:defRPr sz="4900"/>
            </a:lvl6pPr>
            <a:lvl7pPr marL="15048372" indent="0">
              <a:buNone/>
              <a:defRPr sz="4900"/>
            </a:lvl7pPr>
            <a:lvl8pPr marL="17556434" indent="0">
              <a:buNone/>
              <a:defRPr sz="4900"/>
            </a:lvl8pPr>
            <a:lvl9pPr marL="20064496" indent="0">
              <a:buNone/>
              <a:defRPr sz="4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00D5EF-7D26-425F-8C45-B9312ACE18BC}" type="datetime1">
              <a:rPr lang="en-US" smtClean="0"/>
              <a:pPr/>
              <a:t>11/13/2017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6DD0FD-55B0-48C4-8AF2-8A69533EDFC3}" type="slidenum">
              <a:rPr lang="en-US" smtClean="0"/>
              <a:pPr/>
              <a:t>‹#›</a:t>
            </a:fld>
            <a:endParaRPr lang="en-US"/>
          </a:p>
        </p:txBody>
      </p:sp>
    </p:spTree>
    <p:extLst>
      <p:ext uri="{BB962C8B-B14F-4D97-AF65-F5344CB8AC3E}">
        <p14:creationId xmlns:p14="http://schemas.microsoft.com/office/powerpoint/2010/main" val="3248064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60320" y="1464736"/>
            <a:ext cx="46085760" cy="6096000"/>
          </a:xfrm>
          <a:prstGeom prst="rect">
            <a:avLst/>
          </a:prstGeom>
        </p:spPr>
        <p:txBody>
          <a:bodyPr vert="horz" lIns="501612" tIns="250806" rIns="501612" bIns="25080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560320" y="8534403"/>
            <a:ext cx="46085760" cy="24138469"/>
          </a:xfrm>
          <a:prstGeom prst="rect">
            <a:avLst/>
          </a:prstGeom>
        </p:spPr>
        <p:txBody>
          <a:bodyPr vert="horz" lIns="501612" tIns="250806" rIns="501612" bIns="25080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560320" y="33900536"/>
            <a:ext cx="11948160" cy="1947333"/>
          </a:xfrm>
          <a:prstGeom prst="rect">
            <a:avLst/>
          </a:prstGeom>
        </p:spPr>
        <p:txBody>
          <a:bodyPr vert="horz" lIns="501612" tIns="250806" rIns="501612" bIns="250806" rtlCol="0" anchor="ctr"/>
          <a:lstStyle>
            <a:lvl1pPr algn="l">
              <a:defRPr sz="6600">
                <a:solidFill>
                  <a:schemeClr val="tx1">
                    <a:tint val="75000"/>
                  </a:schemeClr>
                </a:solidFill>
              </a:defRPr>
            </a:lvl1pPr>
          </a:lstStyle>
          <a:p>
            <a:fld id="{F1909345-DEE0-4B07-8E32-441AC9DA095E}" type="datetime1">
              <a:rPr lang="en-US" smtClean="0"/>
              <a:pPr/>
              <a:t>11/13/2017</a:t>
            </a:fld>
            <a:endParaRPr lang="en-US" dirty="0"/>
          </a:p>
        </p:txBody>
      </p:sp>
      <p:sp>
        <p:nvSpPr>
          <p:cNvPr id="5" name="Footer Placeholder 4"/>
          <p:cNvSpPr>
            <a:spLocks noGrp="1"/>
          </p:cNvSpPr>
          <p:nvPr>
            <p:ph type="ftr" sz="quarter" idx="3"/>
          </p:nvPr>
        </p:nvSpPr>
        <p:spPr>
          <a:xfrm>
            <a:off x="17495520" y="33900536"/>
            <a:ext cx="16215360" cy="1947333"/>
          </a:xfrm>
          <a:prstGeom prst="rect">
            <a:avLst/>
          </a:prstGeom>
        </p:spPr>
        <p:txBody>
          <a:bodyPr vert="horz" lIns="501612" tIns="250806" rIns="501612" bIns="250806" rtlCol="0" anchor="ctr"/>
          <a:lstStyle>
            <a:lvl1pPr algn="ctr">
              <a:defRPr sz="6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697920" y="33900536"/>
            <a:ext cx="11948160" cy="1947333"/>
          </a:xfrm>
          <a:prstGeom prst="rect">
            <a:avLst/>
          </a:prstGeom>
        </p:spPr>
        <p:txBody>
          <a:bodyPr vert="horz" lIns="501612" tIns="250806" rIns="501612" bIns="250806" rtlCol="0" anchor="ctr"/>
          <a:lstStyle>
            <a:lvl1pPr algn="r">
              <a:defRPr sz="6600">
                <a:solidFill>
                  <a:schemeClr val="tx1">
                    <a:tint val="75000"/>
                  </a:schemeClr>
                </a:solidFill>
              </a:defRPr>
            </a:lvl1pPr>
          </a:lstStyle>
          <a:p>
            <a:fld id="{F36DD0FD-55B0-48C4-8AF2-8A69533EDFC3}" type="slidenum">
              <a:rPr lang="en-US" smtClean="0"/>
              <a:pPr/>
              <a:t>‹#›</a:t>
            </a:fld>
            <a:endParaRPr lang="en-US" dirty="0"/>
          </a:p>
        </p:txBody>
      </p:sp>
    </p:spTree>
    <p:extLst>
      <p:ext uri="{BB962C8B-B14F-4D97-AF65-F5344CB8AC3E}">
        <p14:creationId xmlns:p14="http://schemas.microsoft.com/office/powerpoint/2010/main" val="7087596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5016124" rtl="0" eaLnBrk="1" latinLnBrk="0" hangingPunct="1">
        <a:spcBef>
          <a:spcPct val="0"/>
        </a:spcBef>
        <a:buNone/>
        <a:defRPr sz="24100" kern="1200">
          <a:solidFill>
            <a:schemeClr val="tx1"/>
          </a:solidFill>
          <a:latin typeface="+mj-lt"/>
          <a:ea typeface="+mj-ea"/>
          <a:cs typeface="+mj-cs"/>
        </a:defRPr>
      </a:lvl1pPr>
    </p:titleStyle>
    <p:bodyStyle>
      <a:lvl1pPr marL="1881047" indent="-1881047" algn="l" defTabSz="5016124" rtl="0" eaLnBrk="1" latinLnBrk="0" hangingPunct="1">
        <a:spcBef>
          <a:spcPct val="20000"/>
        </a:spcBef>
        <a:buFont typeface="Arial" panose="020B0604020202020204" pitchFamily="34" charset="0"/>
        <a:buChar char="•"/>
        <a:defRPr sz="17600" kern="1200">
          <a:solidFill>
            <a:schemeClr val="tx1"/>
          </a:solidFill>
          <a:latin typeface="+mn-lt"/>
          <a:ea typeface="+mn-ea"/>
          <a:cs typeface="+mn-cs"/>
        </a:defRPr>
      </a:lvl1pPr>
      <a:lvl2pPr marL="4075601" indent="-1567539" algn="l" defTabSz="5016124" rtl="0" eaLnBrk="1" latinLnBrk="0" hangingPunct="1">
        <a:spcBef>
          <a:spcPct val="20000"/>
        </a:spcBef>
        <a:buFont typeface="Arial" panose="020B0604020202020204" pitchFamily="34" charset="0"/>
        <a:buChar char="–"/>
        <a:defRPr sz="15400" kern="1200">
          <a:solidFill>
            <a:schemeClr val="tx1"/>
          </a:solidFill>
          <a:latin typeface="+mn-lt"/>
          <a:ea typeface="+mn-ea"/>
          <a:cs typeface="+mn-cs"/>
        </a:defRPr>
      </a:lvl2pPr>
      <a:lvl3pPr marL="6270155" indent="-1254031" algn="l" defTabSz="5016124" rtl="0" eaLnBrk="1" latinLnBrk="0" hangingPunct="1">
        <a:spcBef>
          <a:spcPct val="20000"/>
        </a:spcBef>
        <a:buFont typeface="Arial" panose="020B0604020202020204" pitchFamily="34" charset="0"/>
        <a:buChar char="•"/>
        <a:defRPr sz="13200" kern="1200">
          <a:solidFill>
            <a:schemeClr val="tx1"/>
          </a:solidFill>
          <a:latin typeface="+mn-lt"/>
          <a:ea typeface="+mn-ea"/>
          <a:cs typeface="+mn-cs"/>
        </a:defRPr>
      </a:lvl3pPr>
      <a:lvl4pPr marL="8778217" indent="-1254031" algn="l" defTabSz="5016124" rtl="0" eaLnBrk="1" latinLnBrk="0" hangingPunct="1">
        <a:spcBef>
          <a:spcPct val="20000"/>
        </a:spcBef>
        <a:buFont typeface="Arial" panose="020B0604020202020204" pitchFamily="34" charset="0"/>
        <a:buChar char="–"/>
        <a:defRPr sz="11000" kern="1200">
          <a:solidFill>
            <a:schemeClr val="tx1"/>
          </a:solidFill>
          <a:latin typeface="+mn-lt"/>
          <a:ea typeface="+mn-ea"/>
          <a:cs typeface="+mn-cs"/>
        </a:defRPr>
      </a:lvl4pPr>
      <a:lvl5pPr marL="11286279" indent="-1254031" algn="l" defTabSz="5016124" rtl="0" eaLnBrk="1" latinLnBrk="0" hangingPunct="1">
        <a:spcBef>
          <a:spcPct val="20000"/>
        </a:spcBef>
        <a:buFont typeface="Arial" panose="020B0604020202020204" pitchFamily="34" charset="0"/>
        <a:buChar char="»"/>
        <a:defRPr sz="11000" kern="1200">
          <a:solidFill>
            <a:schemeClr val="tx1"/>
          </a:solidFill>
          <a:latin typeface="+mn-lt"/>
          <a:ea typeface="+mn-ea"/>
          <a:cs typeface="+mn-cs"/>
        </a:defRPr>
      </a:lvl5pPr>
      <a:lvl6pPr marL="13794341" indent="-1254031" algn="l" defTabSz="5016124" rtl="0" eaLnBrk="1" latinLnBrk="0" hangingPunct="1">
        <a:spcBef>
          <a:spcPct val="20000"/>
        </a:spcBef>
        <a:buFont typeface="Arial" panose="020B0604020202020204" pitchFamily="34" charset="0"/>
        <a:buChar char="•"/>
        <a:defRPr sz="11000" kern="1200">
          <a:solidFill>
            <a:schemeClr val="tx1"/>
          </a:solidFill>
          <a:latin typeface="+mn-lt"/>
          <a:ea typeface="+mn-ea"/>
          <a:cs typeface="+mn-cs"/>
        </a:defRPr>
      </a:lvl6pPr>
      <a:lvl7pPr marL="16302403" indent="-1254031" algn="l" defTabSz="5016124" rtl="0" eaLnBrk="1" latinLnBrk="0" hangingPunct="1">
        <a:spcBef>
          <a:spcPct val="20000"/>
        </a:spcBef>
        <a:buFont typeface="Arial" panose="020B0604020202020204" pitchFamily="34" charset="0"/>
        <a:buChar char="•"/>
        <a:defRPr sz="11000" kern="1200">
          <a:solidFill>
            <a:schemeClr val="tx1"/>
          </a:solidFill>
          <a:latin typeface="+mn-lt"/>
          <a:ea typeface="+mn-ea"/>
          <a:cs typeface="+mn-cs"/>
        </a:defRPr>
      </a:lvl7pPr>
      <a:lvl8pPr marL="18810465" indent="-1254031" algn="l" defTabSz="5016124" rtl="0" eaLnBrk="1" latinLnBrk="0" hangingPunct="1">
        <a:spcBef>
          <a:spcPct val="20000"/>
        </a:spcBef>
        <a:buFont typeface="Arial" panose="020B0604020202020204" pitchFamily="34" charset="0"/>
        <a:buChar char="•"/>
        <a:defRPr sz="11000" kern="1200">
          <a:solidFill>
            <a:schemeClr val="tx1"/>
          </a:solidFill>
          <a:latin typeface="+mn-lt"/>
          <a:ea typeface="+mn-ea"/>
          <a:cs typeface="+mn-cs"/>
        </a:defRPr>
      </a:lvl8pPr>
      <a:lvl9pPr marL="21318527" indent="-1254031" algn="l" defTabSz="5016124" rtl="0" eaLnBrk="1" latinLnBrk="0" hangingPunct="1">
        <a:spcBef>
          <a:spcPct val="20000"/>
        </a:spcBef>
        <a:buFont typeface="Arial" panose="020B0604020202020204" pitchFamily="34" charset="0"/>
        <a:buChar char="•"/>
        <a:defRPr sz="11000" kern="1200">
          <a:solidFill>
            <a:schemeClr val="tx1"/>
          </a:solidFill>
          <a:latin typeface="+mn-lt"/>
          <a:ea typeface="+mn-ea"/>
          <a:cs typeface="+mn-cs"/>
        </a:defRPr>
      </a:lvl9pPr>
    </p:bodyStyle>
    <p:otherStyle>
      <a:defPPr>
        <a:defRPr lang="en-US"/>
      </a:defPPr>
      <a:lvl1pPr marL="0" algn="l" defTabSz="5016124" rtl="0" eaLnBrk="1" latinLnBrk="0" hangingPunct="1">
        <a:defRPr sz="9900" kern="1200">
          <a:solidFill>
            <a:schemeClr val="tx1"/>
          </a:solidFill>
          <a:latin typeface="+mn-lt"/>
          <a:ea typeface="+mn-ea"/>
          <a:cs typeface="+mn-cs"/>
        </a:defRPr>
      </a:lvl1pPr>
      <a:lvl2pPr marL="2508062" algn="l" defTabSz="5016124" rtl="0" eaLnBrk="1" latinLnBrk="0" hangingPunct="1">
        <a:defRPr sz="9900" kern="1200">
          <a:solidFill>
            <a:schemeClr val="tx1"/>
          </a:solidFill>
          <a:latin typeface="+mn-lt"/>
          <a:ea typeface="+mn-ea"/>
          <a:cs typeface="+mn-cs"/>
        </a:defRPr>
      </a:lvl2pPr>
      <a:lvl3pPr marL="5016124" algn="l" defTabSz="5016124" rtl="0" eaLnBrk="1" latinLnBrk="0" hangingPunct="1">
        <a:defRPr sz="9900" kern="1200">
          <a:solidFill>
            <a:schemeClr val="tx1"/>
          </a:solidFill>
          <a:latin typeface="+mn-lt"/>
          <a:ea typeface="+mn-ea"/>
          <a:cs typeface="+mn-cs"/>
        </a:defRPr>
      </a:lvl3pPr>
      <a:lvl4pPr marL="7524186" algn="l" defTabSz="5016124" rtl="0" eaLnBrk="1" latinLnBrk="0" hangingPunct="1">
        <a:defRPr sz="9900" kern="1200">
          <a:solidFill>
            <a:schemeClr val="tx1"/>
          </a:solidFill>
          <a:latin typeface="+mn-lt"/>
          <a:ea typeface="+mn-ea"/>
          <a:cs typeface="+mn-cs"/>
        </a:defRPr>
      </a:lvl4pPr>
      <a:lvl5pPr marL="10032248" algn="l" defTabSz="5016124" rtl="0" eaLnBrk="1" latinLnBrk="0" hangingPunct="1">
        <a:defRPr sz="9900" kern="1200">
          <a:solidFill>
            <a:schemeClr val="tx1"/>
          </a:solidFill>
          <a:latin typeface="+mn-lt"/>
          <a:ea typeface="+mn-ea"/>
          <a:cs typeface="+mn-cs"/>
        </a:defRPr>
      </a:lvl5pPr>
      <a:lvl6pPr marL="12540310" algn="l" defTabSz="5016124" rtl="0" eaLnBrk="1" latinLnBrk="0" hangingPunct="1">
        <a:defRPr sz="9900" kern="1200">
          <a:solidFill>
            <a:schemeClr val="tx1"/>
          </a:solidFill>
          <a:latin typeface="+mn-lt"/>
          <a:ea typeface="+mn-ea"/>
          <a:cs typeface="+mn-cs"/>
        </a:defRPr>
      </a:lvl6pPr>
      <a:lvl7pPr marL="15048372" algn="l" defTabSz="5016124" rtl="0" eaLnBrk="1" latinLnBrk="0" hangingPunct="1">
        <a:defRPr sz="9900" kern="1200">
          <a:solidFill>
            <a:schemeClr val="tx1"/>
          </a:solidFill>
          <a:latin typeface="+mn-lt"/>
          <a:ea typeface="+mn-ea"/>
          <a:cs typeface="+mn-cs"/>
        </a:defRPr>
      </a:lvl7pPr>
      <a:lvl8pPr marL="17556434" algn="l" defTabSz="5016124" rtl="0" eaLnBrk="1" latinLnBrk="0" hangingPunct="1">
        <a:defRPr sz="9900" kern="1200">
          <a:solidFill>
            <a:schemeClr val="tx1"/>
          </a:solidFill>
          <a:latin typeface="+mn-lt"/>
          <a:ea typeface="+mn-ea"/>
          <a:cs typeface="+mn-cs"/>
        </a:defRPr>
      </a:lvl8pPr>
      <a:lvl9pPr marL="20064496" algn="l" defTabSz="5016124" rtl="0" eaLnBrk="1" latinLnBrk="0" hangingPunct="1">
        <a:defRPr sz="9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arcgis.com/apps/MapSeries/index.html?appid=3ca785edb04647148f34b0a4ce07439d" TargetMode="External"/><Relationship Id="rId7" Type="http://schemas.openxmlformats.org/officeDocument/2006/relationships/image" Target="../media/image3.JP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JPG"/><Relationship Id="rId11" Type="http://schemas.openxmlformats.org/officeDocument/2006/relationships/image" Target="../media/image7.png"/><Relationship Id="rId5" Type="http://schemas.openxmlformats.org/officeDocument/2006/relationships/image" Target="../media/image1.jpeg"/><Relationship Id="rId10" Type="http://schemas.openxmlformats.org/officeDocument/2006/relationships/image" Target="../media/image6.JPG"/><Relationship Id="rId4" Type="http://schemas.openxmlformats.org/officeDocument/2006/relationships/hyperlink" Target="https://earth.google.com/download-earth.html" TargetMode="Externa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417310" y="3842506"/>
            <a:ext cx="50134303" cy="1888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miter lim="800000"/>
                <a:headEnd/>
                <a:tailEnd/>
              </a14:hiddenLine>
            </a:ext>
          </a:extLst>
        </p:spPr>
        <p:txBody>
          <a:bodyPr lIns="0" tIns="0" rIns="0" bIns="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 pos="21717000" algn="l"/>
                <a:tab pos="22440900" algn="l"/>
                <a:tab pos="23164800" algn="l"/>
              </a:tabLst>
              <a:defRPr sz="2400">
                <a:solidFill>
                  <a:schemeClr val="tx1"/>
                </a:solidFill>
                <a:latin typeface="Times New Roman" pitchFamily="18" charset="0"/>
                <a:ea typeface="MS PGothic" pitchFamily="34" charset="-128"/>
              </a:defRPr>
            </a:lvl1pPr>
            <a:lvl2pPr marL="742950" indent="-28575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 pos="21717000" algn="l"/>
                <a:tab pos="22440900" algn="l"/>
                <a:tab pos="23164800" algn="l"/>
              </a:tabLst>
              <a:defRPr sz="2400">
                <a:solidFill>
                  <a:schemeClr val="tx1"/>
                </a:solidFill>
                <a:latin typeface="Times New Roman" pitchFamily="18" charset="0"/>
                <a:ea typeface="MS PGothic" pitchFamily="34" charset="-128"/>
              </a:defRPr>
            </a:lvl2pPr>
            <a:lvl3pPr marL="1143000" indent="-22860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 pos="21717000" algn="l"/>
                <a:tab pos="22440900" algn="l"/>
                <a:tab pos="23164800" algn="l"/>
              </a:tabLst>
              <a:defRPr sz="2400">
                <a:solidFill>
                  <a:schemeClr val="tx1"/>
                </a:solidFill>
                <a:latin typeface="Times New Roman" pitchFamily="18" charset="0"/>
                <a:ea typeface="MS PGothic" pitchFamily="34" charset="-128"/>
              </a:defRPr>
            </a:lvl3pPr>
            <a:lvl4pPr marL="1600200" indent="-22860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 pos="21717000" algn="l"/>
                <a:tab pos="22440900" algn="l"/>
                <a:tab pos="23164800" algn="l"/>
              </a:tabLst>
              <a:defRPr sz="2400">
                <a:solidFill>
                  <a:schemeClr val="tx1"/>
                </a:solidFill>
                <a:latin typeface="Times New Roman" pitchFamily="18" charset="0"/>
                <a:ea typeface="MS PGothic" pitchFamily="34" charset="-128"/>
              </a:defRPr>
            </a:lvl4pPr>
            <a:lvl5pPr marL="2057400" indent="-22860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 pos="21717000" algn="l"/>
                <a:tab pos="22440900" algn="l"/>
                <a:tab pos="23164800" algn="l"/>
              </a:tabLst>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 pos="21717000" algn="l"/>
                <a:tab pos="22440900" algn="l"/>
                <a:tab pos="23164800" algn="l"/>
              </a:tabLs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 pos="21717000" algn="l"/>
                <a:tab pos="22440900" algn="l"/>
                <a:tab pos="23164800" algn="l"/>
              </a:tabLs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 pos="21717000" algn="l"/>
                <a:tab pos="22440900" algn="l"/>
                <a:tab pos="23164800" algn="l"/>
              </a:tabLs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 pos="21717000" algn="l"/>
                <a:tab pos="22440900" algn="l"/>
                <a:tab pos="23164800" algn="l"/>
              </a:tabLst>
              <a:defRPr sz="2400">
                <a:solidFill>
                  <a:schemeClr val="tx1"/>
                </a:solidFill>
                <a:latin typeface="Times New Roman" pitchFamily="18" charset="0"/>
                <a:ea typeface="MS PGothic" pitchFamily="34" charset="-128"/>
              </a:defRPr>
            </a:lvl9pPr>
          </a:lstStyle>
          <a:p>
            <a:pPr algn="ctr" eaLnBrk="1">
              <a:lnSpc>
                <a:spcPct val="104000"/>
              </a:lnSpc>
              <a:buClr>
                <a:srgbClr val="000000"/>
              </a:buClr>
              <a:buSzPct val="45000"/>
              <a:buFont typeface="StarSymbol" charset="0"/>
              <a:buNone/>
            </a:pPr>
            <a:r>
              <a:rPr lang="en-GB" sz="5900" b="1" dirty="0" smtClean="0">
                <a:solidFill>
                  <a:srgbClr val="000000"/>
                </a:solidFill>
              </a:rPr>
              <a:t>Tyler Roller</a:t>
            </a:r>
          </a:p>
          <a:p>
            <a:pPr algn="ctr" eaLnBrk="1">
              <a:lnSpc>
                <a:spcPct val="104000"/>
              </a:lnSpc>
              <a:buClr>
                <a:srgbClr val="000000"/>
              </a:buClr>
              <a:buSzPct val="45000"/>
              <a:buFont typeface="StarSymbol" charset="0"/>
              <a:buNone/>
            </a:pPr>
            <a:r>
              <a:rPr lang="en-GB" sz="5900" b="1" dirty="0" smtClean="0">
                <a:solidFill>
                  <a:srgbClr val="000000"/>
                </a:solidFill>
              </a:rPr>
              <a:t>Undergraduate, Dept. of Geography and Environmental Studies</a:t>
            </a:r>
            <a:endParaRPr lang="en-GB" sz="5900" b="1" dirty="0">
              <a:solidFill>
                <a:srgbClr val="000000"/>
              </a:solidFill>
            </a:endParaRPr>
          </a:p>
        </p:txBody>
      </p:sp>
      <p:sp>
        <p:nvSpPr>
          <p:cNvPr id="3075" name="AutoShape 65"/>
          <p:cNvSpPr>
            <a:spLocks noChangeArrowheads="1"/>
          </p:cNvSpPr>
          <p:nvPr/>
        </p:nvSpPr>
        <p:spPr bwMode="auto">
          <a:xfrm>
            <a:off x="35663837" y="31604858"/>
            <a:ext cx="316885" cy="680357"/>
          </a:xfrm>
          <a:prstGeom prst="roundRect">
            <a:avLst>
              <a:gd name="adj" fmla="val 60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80"/>
                </a:solidFill>
                <a:round/>
                <a:headEnd/>
                <a:tailEnd/>
              </a14:hiddenLine>
            </a:ext>
          </a:extLst>
        </p:spPr>
        <p:txBody>
          <a:bodyPr wrap="none" lIns="98790" tIns="49395" rIns="98790" bIns="49395" anchor="ctr"/>
          <a:lstStyle/>
          <a:p>
            <a:endParaRPr lang="en-US"/>
          </a:p>
        </p:txBody>
      </p:sp>
      <p:sp>
        <p:nvSpPr>
          <p:cNvPr id="3076" name="Text Box 74"/>
          <p:cNvSpPr txBox="1">
            <a:spLocks noChangeArrowheads="1"/>
          </p:cNvSpPr>
          <p:nvPr/>
        </p:nvSpPr>
        <p:spPr bwMode="auto">
          <a:xfrm>
            <a:off x="25388781" y="5080001"/>
            <a:ext cx="0" cy="990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miter lim="800000"/>
                <a:headEnd/>
                <a:tailEnd/>
              </a14:hiddenLine>
            </a:ext>
          </a:extLst>
        </p:spPr>
        <p:txBody>
          <a:bodyPr wrap="none" lIns="98790" tIns="49395" rIns="98790" bIns="49395"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endParaRPr lang="en-US"/>
          </a:p>
        </p:txBody>
      </p:sp>
      <p:sp>
        <p:nvSpPr>
          <p:cNvPr id="3157" name="AutoShape 85"/>
          <p:cNvSpPr>
            <a:spLocks noChangeArrowheads="1"/>
          </p:cNvSpPr>
          <p:nvPr/>
        </p:nvSpPr>
        <p:spPr bwMode="auto">
          <a:xfrm>
            <a:off x="373811" y="662214"/>
            <a:ext cx="50549859" cy="3038930"/>
          </a:xfrm>
          <a:prstGeom prst="roundRect">
            <a:avLst>
              <a:gd name="adj" fmla="val 111"/>
            </a:avLst>
          </a:prstGeom>
          <a:solidFill>
            <a:srgbClr val="CA282C"/>
          </a:solidFill>
          <a:ln w="38160">
            <a:solidFill>
              <a:schemeClr val="bg2">
                <a:lumMod val="95000"/>
                <a:lumOff val="5000"/>
              </a:schemeClr>
            </a:solidFill>
            <a:round/>
            <a:headEnd/>
            <a:tailEnd/>
          </a:ln>
        </p:spPr>
        <p:txBody>
          <a:bodyPr wrap="none" anchor="ctr"/>
          <a:lstStyle/>
          <a:p>
            <a:pPr>
              <a:defRPr/>
            </a:pPr>
            <a:endParaRPr lang="en-US" dirty="0">
              <a:latin typeface="Times New Roman" charset="0"/>
              <a:ea typeface="ＭＳ Ｐゴシック" charset="0"/>
            </a:endParaRPr>
          </a:p>
        </p:txBody>
      </p:sp>
      <p:sp>
        <p:nvSpPr>
          <p:cNvPr id="3158" name="Text Box 86"/>
          <p:cNvSpPr txBox="1">
            <a:spLocks noChangeArrowheads="1"/>
          </p:cNvSpPr>
          <p:nvPr/>
        </p:nvSpPr>
        <p:spPr bwMode="auto">
          <a:xfrm>
            <a:off x="-43757" y="1174144"/>
            <a:ext cx="50176776" cy="1424109"/>
          </a:xfrm>
          <a:prstGeom prst="rect">
            <a:avLst/>
          </a:prstGeom>
          <a:solidFill>
            <a:srgbClr val="CA282C"/>
          </a:solidFill>
          <a:ln w="36720">
            <a:noFill/>
            <a:miter lim="800000"/>
            <a:headEnd/>
            <a:tailEnd/>
          </a:ln>
          <a:extLst/>
        </p:spPr>
        <p:txBody>
          <a:bodyPr wrap="square" lIns="90000" tIns="46800" rIns="90000" bIns="46800" anchor="ctr">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 pos="21717000" algn="l"/>
                <a:tab pos="22440900" algn="l"/>
                <a:tab pos="23164800" algn="l"/>
              </a:tabLst>
              <a:defRPr sz="2400">
                <a:solidFill>
                  <a:schemeClr val="tx1"/>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 pos="21717000" algn="l"/>
                <a:tab pos="22440900" algn="l"/>
                <a:tab pos="23164800" algn="l"/>
              </a:tabLst>
              <a:defRPr sz="2400">
                <a:solidFill>
                  <a:schemeClr val="tx1"/>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 pos="21717000" algn="l"/>
                <a:tab pos="22440900" algn="l"/>
                <a:tab pos="23164800" algn="l"/>
              </a:tabLst>
              <a:defRPr sz="2400">
                <a:solidFill>
                  <a:schemeClr val="tx1"/>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 pos="21717000" algn="l"/>
                <a:tab pos="22440900" algn="l"/>
                <a:tab pos="23164800" algn="l"/>
              </a:tabLst>
              <a:defRPr sz="2400">
                <a:solidFill>
                  <a:schemeClr val="tx1"/>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 pos="21717000" algn="l"/>
                <a:tab pos="22440900" algn="l"/>
                <a:tab pos="23164800" algn="l"/>
              </a:tabLst>
              <a:defRPr sz="2400">
                <a:solidFill>
                  <a:schemeClr val="tx1"/>
                </a:solidFill>
                <a:latin typeface="Times New Roman" charset="0"/>
                <a:ea typeface="ＭＳ Ｐゴシック" charset="0"/>
              </a:defRPr>
            </a:lvl5pPr>
            <a:lvl6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 pos="21717000" algn="l"/>
                <a:tab pos="22440900" algn="l"/>
                <a:tab pos="23164800" algn="l"/>
              </a:tabLst>
              <a:defRPr sz="2400">
                <a:solidFill>
                  <a:schemeClr val="tx1"/>
                </a:solidFill>
                <a:latin typeface="Times New Roman" charset="0"/>
                <a:ea typeface="ＭＳ Ｐゴシック" charset="0"/>
              </a:defRPr>
            </a:lvl6pPr>
            <a:lvl7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 pos="21717000" algn="l"/>
                <a:tab pos="22440900" algn="l"/>
                <a:tab pos="23164800" algn="l"/>
              </a:tabLst>
              <a:defRPr sz="2400">
                <a:solidFill>
                  <a:schemeClr val="tx1"/>
                </a:solidFill>
                <a:latin typeface="Times New Roman" charset="0"/>
                <a:ea typeface="ＭＳ Ｐゴシック" charset="0"/>
              </a:defRPr>
            </a:lvl7pPr>
            <a:lvl8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 pos="21717000" algn="l"/>
                <a:tab pos="22440900" algn="l"/>
                <a:tab pos="23164800" algn="l"/>
              </a:tabLst>
              <a:defRPr sz="2400">
                <a:solidFill>
                  <a:schemeClr val="tx1"/>
                </a:solidFill>
                <a:latin typeface="Times New Roman" charset="0"/>
                <a:ea typeface="ＭＳ Ｐゴシック" charset="0"/>
              </a:defRPr>
            </a:lvl8pPr>
            <a:lvl9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 pos="20269200" algn="l"/>
                <a:tab pos="20993100" algn="l"/>
                <a:tab pos="21717000" algn="l"/>
                <a:tab pos="22440900" algn="l"/>
                <a:tab pos="23164800" algn="l"/>
              </a:tabLst>
              <a:defRPr sz="2400">
                <a:solidFill>
                  <a:schemeClr val="tx1"/>
                </a:solidFill>
                <a:latin typeface="Times New Roman" charset="0"/>
                <a:ea typeface="ＭＳ Ｐゴシック" charset="0"/>
              </a:defRPr>
            </a:lvl9pPr>
          </a:lstStyle>
          <a:p>
            <a:pPr algn="ctr" eaLnBrk="1">
              <a:lnSpc>
                <a:spcPct val="90000"/>
              </a:lnSpc>
              <a:buClr>
                <a:srgbClr val="FFFFFF"/>
              </a:buClr>
              <a:buSzPct val="100000"/>
              <a:buFont typeface="Arial" charset="0"/>
              <a:buNone/>
              <a:defRPr/>
            </a:pPr>
            <a:r>
              <a:rPr lang="en-US" sz="9600" cap="small" dirty="0" smtClean="0"/>
              <a:t>Wildlife movement</a:t>
            </a:r>
            <a:endParaRPr lang="en-GB" sz="9600" b="1" cap="small" dirty="0">
              <a:latin typeface="Arial" charset="0"/>
            </a:endParaRPr>
          </a:p>
        </p:txBody>
      </p:sp>
      <p:sp>
        <p:nvSpPr>
          <p:cNvPr id="3078" name="AutoShape 91"/>
          <p:cNvSpPr>
            <a:spLocks noChangeArrowheads="1"/>
          </p:cNvSpPr>
          <p:nvPr/>
        </p:nvSpPr>
        <p:spPr bwMode="auto">
          <a:xfrm>
            <a:off x="535101" y="32023656"/>
            <a:ext cx="31473961" cy="3673929"/>
          </a:xfrm>
          <a:prstGeom prst="roundRect">
            <a:avLst>
              <a:gd name="adj" fmla="val 37"/>
            </a:avLst>
          </a:prstGeom>
          <a:noFill/>
          <a:ln w="3816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lIns="98790" tIns="49395" rIns="98790" bIns="49395" anchor="ctr"/>
          <a:lstStyle/>
          <a:p>
            <a:endParaRPr lang="en-US"/>
          </a:p>
        </p:txBody>
      </p:sp>
      <p:sp>
        <p:nvSpPr>
          <p:cNvPr id="3080" name="AutoShape 108"/>
          <p:cNvSpPr>
            <a:spLocks noChangeArrowheads="1"/>
          </p:cNvSpPr>
          <p:nvPr/>
        </p:nvSpPr>
        <p:spPr bwMode="auto">
          <a:xfrm>
            <a:off x="546486" y="5878286"/>
            <a:ext cx="15848064" cy="25762857"/>
          </a:xfrm>
          <a:prstGeom prst="roundRect">
            <a:avLst>
              <a:gd name="adj" fmla="val 37"/>
            </a:avLst>
          </a:prstGeom>
          <a:noFill/>
          <a:ln w="3816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lIns="98790" tIns="49395" rIns="98790" bIns="49395" anchor="ctr"/>
          <a:lstStyle/>
          <a:p>
            <a:endParaRPr lang="en-US">
              <a:solidFill>
                <a:schemeClr val="bg2"/>
              </a:solidFill>
            </a:endParaRPr>
          </a:p>
        </p:txBody>
      </p:sp>
      <p:sp>
        <p:nvSpPr>
          <p:cNvPr id="3181" name="AutoShape 109"/>
          <p:cNvSpPr>
            <a:spLocks noChangeArrowheads="1"/>
          </p:cNvSpPr>
          <p:nvPr/>
        </p:nvSpPr>
        <p:spPr bwMode="auto">
          <a:xfrm>
            <a:off x="16941036" y="5878286"/>
            <a:ext cx="15068026" cy="25762857"/>
          </a:xfrm>
          <a:prstGeom prst="roundRect">
            <a:avLst>
              <a:gd name="adj" fmla="val 37"/>
            </a:avLst>
          </a:prstGeom>
          <a:noFill/>
          <a:ln w="28575">
            <a:solidFill>
              <a:schemeClr val="bg2"/>
            </a:solidFill>
            <a:headEnd/>
            <a:tailEnd/>
          </a:ln>
        </p:spPr>
        <p:style>
          <a:lnRef idx="2">
            <a:schemeClr val="accent2"/>
          </a:lnRef>
          <a:fillRef idx="1">
            <a:schemeClr val="lt1"/>
          </a:fillRef>
          <a:effectRef idx="0">
            <a:schemeClr val="accent2"/>
          </a:effectRef>
          <a:fontRef idx="minor">
            <a:schemeClr val="dk1"/>
          </a:fontRef>
        </p:style>
        <p:txBody>
          <a:bodyPr wrap="none" lIns="98790" tIns="49395" rIns="98790" bIns="49395" anchor="ctr"/>
          <a:lstStyle/>
          <a:p>
            <a:pPr>
              <a:defRPr/>
            </a:pPr>
            <a:endParaRPr lang="en-US"/>
          </a:p>
        </p:txBody>
      </p:sp>
      <p:sp>
        <p:nvSpPr>
          <p:cNvPr id="3082" name="AutoShape 110"/>
          <p:cNvSpPr>
            <a:spLocks noChangeArrowheads="1"/>
          </p:cNvSpPr>
          <p:nvPr/>
        </p:nvSpPr>
        <p:spPr bwMode="auto">
          <a:xfrm>
            <a:off x="32496451" y="5878285"/>
            <a:ext cx="18054137" cy="29819298"/>
          </a:xfrm>
          <a:prstGeom prst="roundRect">
            <a:avLst>
              <a:gd name="adj" fmla="val 37"/>
            </a:avLst>
          </a:prstGeom>
          <a:noFill/>
          <a:ln w="3816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lIns="98790" tIns="49395" rIns="98790" bIns="49395" anchor="ctr"/>
          <a:lstStyle/>
          <a:p>
            <a:endParaRPr lang="en-US"/>
          </a:p>
        </p:txBody>
      </p:sp>
      <p:sp>
        <p:nvSpPr>
          <p:cNvPr id="3083" name="AutoShape 114"/>
          <p:cNvSpPr>
            <a:spLocks noChangeArrowheads="1"/>
          </p:cNvSpPr>
          <p:nvPr/>
        </p:nvSpPr>
        <p:spPr bwMode="auto">
          <a:xfrm>
            <a:off x="609600" y="32035758"/>
            <a:ext cx="31340818" cy="1600438"/>
          </a:xfrm>
          <a:prstGeom prst="roundRect">
            <a:avLst>
              <a:gd name="adj" fmla="val 74"/>
            </a:avLst>
          </a:prstGeom>
          <a:solidFill>
            <a:srgbClr val="CA282C"/>
          </a:solidFill>
          <a:ln w="9525">
            <a:solidFill>
              <a:srgbClr val="CA282C"/>
            </a:solidFill>
            <a:round/>
            <a:headEnd/>
            <a:tailEnd/>
          </a:ln>
          <a:extLst/>
        </p:spPr>
        <p:txBody>
          <a:bodyPr lIns="98790" tIns="49395" rIns="98790" bIns="49395"/>
          <a:lstStyle/>
          <a:p>
            <a:pPr algn="ctr"/>
            <a:r>
              <a:rPr lang="en-GB" sz="10400" cap="small" dirty="0">
                <a:solidFill>
                  <a:schemeClr val="bg2"/>
                </a:solidFill>
              </a:rPr>
              <a:t>Data Sources </a:t>
            </a:r>
          </a:p>
        </p:txBody>
      </p:sp>
      <p:sp>
        <p:nvSpPr>
          <p:cNvPr id="3091" name="Rectangle 4"/>
          <p:cNvSpPr>
            <a:spLocks noChangeArrowheads="1"/>
          </p:cNvSpPr>
          <p:nvPr/>
        </p:nvSpPr>
        <p:spPr bwMode="auto">
          <a:xfrm>
            <a:off x="774188" y="5905995"/>
            <a:ext cx="15392659" cy="1959429"/>
          </a:xfrm>
          <a:prstGeom prst="rect">
            <a:avLst/>
          </a:prstGeom>
          <a:solidFill>
            <a:srgbClr val="CA282C"/>
          </a:solidFill>
          <a:ln w="9525">
            <a:solidFill>
              <a:schemeClr val="tx1"/>
            </a:solidFill>
            <a:round/>
            <a:headEnd/>
            <a:tailEnd/>
          </a:ln>
        </p:spPr>
        <p:txBody>
          <a:bodyPr lIns="98790" tIns="49395" rIns="98790" bIns="49395"/>
          <a:lstStyle/>
          <a:p>
            <a:pPr algn="ctr"/>
            <a:r>
              <a:rPr lang="en-US" sz="10400" cap="small" dirty="0" smtClean="0">
                <a:solidFill>
                  <a:schemeClr val="bg2"/>
                </a:solidFill>
              </a:rPr>
              <a:t>Background </a:t>
            </a:r>
            <a:endParaRPr lang="en-US" cap="small" dirty="0">
              <a:solidFill>
                <a:schemeClr val="bg2"/>
              </a:solidFill>
            </a:endParaRPr>
          </a:p>
        </p:txBody>
      </p:sp>
      <p:grpSp>
        <p:nvGrpSpPr>
          <p:cNvPr id="15" name="Group 14"/>
          <p:cNvGrpSpPr/>
          <p:nvPr/>
        </p:nvGrpSpPr>
        <p:grpSpPr>
          <a:xfrm>
            <a:off x="17027697" y="5878286"/>
            <a:ext cx="14894704" cy="2005670"/>
            <a:chOff x="14562138" y="15724847"/>
            <a:chExt cx="12877800" cy="2105953"/>
          </a:xfrm>
          <a:solidFill>
            <a:srgbClr val="CA282C"/>
          </a:solidFill>
        </p:grpSpPr>
        <p:sp>
          <p:nvSpPr>
            <p:cNvPr id="3094" name="Rectangle 132"/>
            <p:cNvSpPr>
              <a:spLocks noChangeArrowheads="1"/>
            </p:cNvSpPr>
            <p:nvPr/>
          </p:nvSpPr>
          <p:spPr bwMode="auto">
            <a:xfrm>
              <a:off x="14562138" y="15773400"/>
              <a:ext cx="12877800" cy="2057400"/>
            </a:xfrm>
            <a:prstGeom prst="rect">
              <a:avLst/>
            </a:prstGeom>
            <a:grpFill/>
            <a:ln w="9525">
              <a:solidFill>
                <a:schemeClr val="tx1"/>
              </a:solidFill>
              <a:round/>
              <a:headEnd/>
              <a:tailEnd/>
            </a:ln>
          </p:spPr>
          <p:txBody>
            <a:bodyPr lIns="98790" tIns="49395" rIns="98790" bIns="49395"/>
            <a:lstStyle/>
            <a:p>
              <a:pPr algn="ctr"/>
              <a:endParaRPr lang="en-US" sz="10400" cap="small">
                <a:solidFill>
                  <a:schemeClr val="bg2"/>
                </a:solidFill>
              </a:endParaRPr>
            </a:p>
          </p:txBody>
        </p:sp>
        <p:sp>
          <p:nvSpPr>
            <p:cNvPr id="3098" name="TextBox 9"/>
            <p:cNvSpPr txBox="1">
              <a:spLocks noChangeArrowheads="1"/>
            </p:cNvSpPr>
            <p:nvPr/>
          </p:nvSpPr>
          <p:spPr bwMode="auto">
            <a:xfrm>
              <a:off x="14562138" y="15724847"/>
              <a:ext cx="12877800" cy="2010140"/>
            </a:xfrm>
            <a:prstGeom prst="rect">
              <a:avLst/>
            </a:prstGeom>
            <a:grpFill/>
            <a:ln w="9525">
              <a:solidFill>
                <a:schemeClr val="tx1"/>
              </a:solidFill>
              <a:round/>
              <a:headEnd/>
              <a:tailEnd/>
            </a:ln>
            <a:extLst/>
          </p:spPr>
          <p:txBody>
            <a:bodyPr lIns="98790" tIns="49395" rIns="98790" bIns="49395"/>
            <a:lstStyle>
              <a:defPPr>
                <a:defRPr lang="en-GB"/>
              </a:defPPr>
              <a:lvl1pPr algn="ctr">
                <a:defRPr sz="10400" cap="small">
                  <a:solidFill>
                    <a:schemeClr val="bg2"/>
                  </a:solidFill>
                </a:defRPr>
              </a:lvl1pPr>
            </a:lstStyle>
            <a:p>
              <a:r>
                <a:rPr lang="en-US" dirty="0"/>
                <a:t>Methods</a:t>
              </a:r>
            </a:p>
          </p:txBody>
        </p:sp>
      </p:grpSp>
      <p:sp>
        <p:nvSpPr>
          <p:cNvPr id="3099" name="TextBox 10"/>
          <p:cNvSpPr txBox="1">
            <a:spLocks noChangeArrowheads="1"/>
          </p:cNvSpPr>
          <p:nvPr/>
        </p:nvSpPr>
        <p:spPr bwMode="auto">
          <a:xfrm>
            <a:off x="33923880" y="5985399"/>
            <a:ext cx="15210498" cy="1700193"/>
          </a:xfrm>
          <a:prstGeom prst="rect">
            <a:avLst/>
          </a:prstGeom>
          <a:solidFill>
            <a:srgbClr val="CA282C"/>
          </a:solidFill>
          <a:ln w="9525">
            <a:solidFill>
              <a:schemeClr val="tx1"/>
            </a:solidFill>
            <a:round/>
            <a:headEnd/>
            <a:tailEnd/>
          </a:ln>
          <a:extLst/>
        </p:spPr>
        <p:txBody>
          <a:bodyPr lIns="98790" tIns="49395" rIns="98790" bIns="49395"/>
          <a:lstStyle>
            <a:defPPr>
              <a:defRPr lang="en-GB"/>
            </a:defPPr>
            <a:lvl1pPr algn="ctr">
              <a:defRPr sz="10400" cap="small">
                <a:solidFill>
                  <a:schemeClr val="bg2"/>
                </a:solidFill>
              </a:defRPr>
            </a:lvl1pPr>
          </a:lstStyle>
          <a:p>
            <a:r>
              <a:rPr lang="en-US" dirty="0"/>
              <a:t>Results</a:t>
            </a:r>
          </a:p>
        </p:txBody>
      </p:sp>
      <p:sp>
        <p:nvSpPr>
          <p:cNvPr id="3" name="TextBox 2"/>
          <p:cNvSpPr txBox="1"/>
          <p:nvPr/>
        </p:nvSpPr>
        <p:spPr>
          <a:xfrm>
            <a:off x="6934200" y="8120441"/>
            <a:ext cx="8994711" cy="592197"/>
          </a:xfrm>
          <a:prstGeom prst="rect">
            <a:avLst/>
          </a:prstGeom>
          <a:noFill/>
        </p:spPr>
        <p:txBody>
          <a:bodyPr wrap="square" lIns="98790" tIns="49395" rIns="98790" bIns="49395" rtlCol="0">
            <a:spAutoFit/>
          </a:bodyPr>
          <a:lstStyle/>
          <a:p>
            <a:r>
              <a:rPr lang="en-US" sz="3200" dirty="0" smtClean="0">
                <a:solidFill>
                  <a:schemeClr val="bg2"/>
                </a:solidFill>
              </a:rPr>
              <a:t>	</a:t>
            </a:r>
            <a:r>
              <a:rPr lang="en-US" sz="3200" dirty="0">
                <a:solidFill>
                  <a:schemeClr val="bg2"/>
                </a:solidFill>
              </a:rPr>
              <a:t>	</a:t>
            </a:r>
          </a:p>
        </p:txBody>
      </p:sp>
      <p:sp>
        <p:nvSpPr>
          <p:cNvPr id="6" name="TextBox 5"/>
          <p:cNvSpPr txBox="1"/>
          <p:nvPr/>
        </p:nvSpPr>
        <p:spPr>
          <a:xfrm>
            <a:off x="1223292" y="33600573"/>
            <a:ext cx="15312107" cy="2023358"/>
          </a:xfrm>
          <a:prstGeom prst="rect">
            <a:avLst/>
          </a:prstGeom>
          <a:noFill/>
        </p:spPr>
        <p:txBody>
          <a:bodyPr wrap="square" lIns="98790" tIns="49395" rIns="98790" bIns="49395" rtlCol="0">
            <a:spAutoFit/>
          </a:bodyPr>
          <a:lstStyle/>
          <a:p>
            <a:pPr marL="370460" indent="-370460">
              <a:buFont typeface="Arial" pitchFamily="34" charset="0"/>
              <a:buChar char="•"/>
            </a:pPr>
            <a:r>
              <a:rPr lang="en-US" dirty="0" smtClean="0"/>
              <a:t>fe_2007_nm_aiannh00 - </a:t>
            </a:r>
            <a:r>
              <a:rPr lang="en-US" dirty="0"/>
              <a:t>s</a:t>
            </a:r>
            <a:r>
              <a:rPr lang="en-US" dirty="0" smtClean="0"/>
              <a:t>hapefile data of study area </a:t>
            </a:r>
            <a:r>
              <a:rPr lang="en-US" dirty="0"/>
              <a:t>from </a:t>
            </a:r>
            <a:r>
              <a:rPr lang="en-US" dirty="0" smtClean="0"/>
              <a:t>NMRGIS</a:t>
            </a:r>
          </a:p>
          <a:p>
            <a:pPr marL="370460" indent="-370460">
              <a:buFont typeface="Arial" pitchFamily="34" charset="0"/>
              <a:buChar char="•"/>
            </a:pPr>
            <a:r>
              <a:rPr lang="en-US" dirty="0" err="1" smtClean="0"/>
              <a:t>NMCHAT.gdb</a:t>
            </a:r>
            <a:r>
              <a:rPr lang="en-US" dirty="0" smtClean="0"/>
              <a:t> - Priority wildlife habitat from </a:t>
            </a:r>
            <a:r>
              <a:rPr lang="en-US" dirty="0"/>
              <a:t>NMCHAT </a:t>
            </a:r>
            <a:endParaRPr lang="en-US" dirty="0" smtClean="0"/>
          </a:p>
          <a:p>
            <a:pPr marL="370460" indent="-370460">
              <a:buFont typeface="Arial" pitchFamily="34" charset="0"/>
              <a:buChar char="•"/>
            </a:pPr>
            <a:r>
              <a:rPr lang="en-US" dirty="0" smtClean="0"/>
              <a:t>ASTGTM2_N35W107</a:t>
            </a:r>
            <a:r>
              <a:rPr lang="en-US" dirty="0"/>
              <a:t>, </a:t>
            </a:r>
            <a:r>
              <a:rPr lang="en-US" dirty="0" smtClean="0"/>
              <a:t>ASTGTM2_N36W107 - DEM data of study area from </a:t>
            </a:r>
            <a:r>
              <a:rPr lang="en-US" dirty="0"/>
              <a:t>Earth </a:t>
            </a:r>
            <a:r>
              <a:rPr lang="en-US" dirty="0" smtClean="0"/>
              <a:t>Explorer</a:t>
            </a:r>
          </a:p>
          <a:p>
            <a:pPr marL="370460" indent="-370460">
              <a:buFont typeface="Arial" pitchFamily="34" charset="0"/>
              <a:buChar char="•"/>
            </a:pPr>
            <a:r>
              <a:rPr lang="en-US" dirty="0" err="1" smtClean="0"/>
              <a:t>Nlcdgrid</a:t>
            </a:r>
            <a:r>
              <a:rPr lang="en-US" dirty="0" smtClean="0"/>
              <a:t> - National Land Cover data from Earth Explorer </a:t>
            </a:r>
          </a:p>
          <a:p>
            <a:pPr marL="370460" indent="-370460">
              <a:buFont typeface="Arial" pitchFamily="34" charset="0"/>
              <a:buChar char="•"/>
            </a:pPr>
            <a:r>
              <a:rPr lang="en-US" dirty="0" smtClean="0"/>
              <a:t>tl_2010_35_county10_shp – shapefile data of New Mexico Counties</a:t>
            </a:r>
            <a:endParaRPr lang="en-US" dirty="0"/>
          </a:p>
        </p:txBody>
      </p:sp>
      <p:sp>
        <p:nvSpPr>
          <p:cNvPr id="10" name="TextBox 9"/>
          <p:cNvSpPr txBox="1"/>
          <p:nvPr/>
        </p:nvSpPr>
        <p:spPr>
          <a:xfrm>
            <a:off x="17125898" y="8027504"/>
            <a:ext cx="14839593" cy="15365472"/>
          </a:xfrm>
          <a:prstGeom prst="rect">
            <a:avLst/>
          </a:prstGeom>
          <a:noFill/>
        </p:spPr>
        <p:txBody>
          <a:bodyPr wrap="square" lIns="98790" tIns="49395" rIns="98790" bIns="49395" rtlCol="0">
            <a:spAutoFit/>
          </a:bodyPr>
          <a:lstStyle/>
          <a:p>
            <a:pPr marL="457200" indent="-457200">
              <a:buFont typeface="Arial" panose="020B0604020202020204" pitchFamily="34" charset="0"/>
              <a:buChar char="•"/>
            </a:pPr>
            <a:r>
              <a:rPr lang="en-US" sz="3200" dirty="0" smtClean="0"/>
              <a:t>I </a:t>
            </a:r>
            <a:r>
              <a:rPr lang="en-US" sz="3200" dirty="0"/>
              <a:t>gathered my required data such as a boundary shapefile, two Digital Elevation Models from USGS, land use data, GPS data of ponds in my study area and wildlife corridor data from New Mexico Crucial Habitat Assessment Tool website.</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smtClean="0"/>
              <a:t>I </a:t>
            </a:r>
            <a:r>
              <a:rPr lang="en-US" sz="3200" dirty="0"/>
              <a:t>created mosaics of DEM data to create one DEM map of my study area in ArcGIS.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I extracted DEM and Land Use data to narrow my raster data to my study area.</a:t>
            </a:r>
          </a:p>
          <a:p>
            <a:endParaRPr lang="en-US" sz="3200" dirty="0"/>
          </a:p>
          <a:p>
            <a:pPr marL="457200" indent="-457200">
              <a:buFont typeface="Arial" panose="020B0604020202020204" pitchFamily="34" charset="0"/>
              <a:buChar char="•"/>
            </a:pPr>
            <a:r>
              <a:rPr lang="en-US" sz="3200" dirty="0" smtClean="0"/>
              <a:t>I reclassified my </a:t>
            </a:r>
            <a:r>
              <a:rPr lang="en-US" sz="3200" dirty="0"/>
              <a:t>s</a:t>
            </a:r>
            <a:r>
              <a:rPr lang="en-US" sz="3200" dirty="0" smtClean="0"/>
              <a:t>lope layer to a scale of 1-5. My land </a:t>
            </a:r>
            <a:r>
              <a:rPr lang="en-US" sz="3200" dirty="0"/>
              <a:t>u</a:t>
            </a:r>
            <a:r>
              <a:rPr lang="en-US" sz="3200" dirty="0" smtClean="0"/>
              <a:t>se layer was reclassified using land use codes to describe my landscape such as “Forest Upland”, “Herbaceous Upland”, and “Barren” land.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smtClean="0"/>
              <a:t>I used my reclassified slope and land use data and added them together in Raster Calculator to create my cost surface. </a:t>
            </a:r>
          </a:p>
          <a:p>
            <a:endParaRPr lang="en-US" sz="3200" dirty="0" smtClean="0"/>
          </a:p>
          <a:p>
            <a:pPr marL="457200" indent="-457200">
              <a:buFont typeface="Arial" panose="020B0604020202020204" pitchFamily="34" charset="0"/>
              <a:buChar char="•"/>
            </a:pPr>
            <a:r>
              <a:rPr lang="en-US" sz="3200" dirty="0" smtClean="0"/>
              <a:t>Using two water catchment pond locations, I first determined my origin for least cost analysis will be a pond on the Southwest side of the canyon area. My final destination will be a pond on the Northside of the canyon area. These ponds were chosen because each site shows signs of game species utilizing the water sources. The NMCHAT data also shows that each pond is located in a high priority crucial habitat area.</a:t>
            </a:r>
          </a:p>
          <a:p>
            <a:pPr marL="457200" indent="-457200">
              <a:buFont typeface="Arial" panose="020B0604020202020204" pitchFamily="34" charset="0"/>
              <a:buChar char="•"/>
            </a:pPr>
            <a:endParaRPr lang="en-US" sz="3200" dirty="0" smtClean="0"/>
          </a:p>
          <a:p>
            <a:pPr marL="457200" indent="-457200">
              <a:buFont typeface="Arial" panose="020B0604020202020204" pitchFamily="34" charset="0"/>
              <a:buChar char="•"/>
            </a:pPr>
            <a:r>
              <a:rPr lang="en-US" sz="3200" dirty="0" smtClean="0"/>
              <a:t>Cost Distance tool was used for my origin to create cost distances for my study area.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smtClean="0"/>
              <a:t>I used the Cost Path tool to create a least cost path to determine a pathway through my cost surface.</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smtClean="0"/>
              <a:t>I compared my least cost path to my study area in Google Earth to determine if the pathway that is calculated is possible. </a:t>
            </a:r>
          </a:p>
          <a:p>
            <a:endParaRPr lang="en-US" sz="3200" dirty="0">
              <a:solidFill>
                <a:schemeClr val="bg2"/>
              </a:solidFill>
            </a:endParaRPr>
          </a:p>
          <a:p>
            <a:r>
              <a:rPr lang="en-US" sz="3200" dirty="0">
                <a:solidFill>
                  <a:schemeClr val="bg2"/>
                </a:solidFill>
              </a:rPr>
              <a:t> </a:t>
            </a:r>
          </a:p>
        </p:txBody>
      </p:sp>
      <p:sp>
        <p:nvSpPr>
          <p:cNvPr id="44" name="TextBox 11"/>
          <p:cNvSpPr txBox="1">
            <a:spLocks noChangeArrowheads="1"/>
          </p:cNvSpPr>
          <p:nvPr/>
        </p:nvSpPr>
        <p:spPr bwMode="auto">
          <a:xfrm>
            <a:off x="33659466" y="29087786"/>
            <a:ext cx="15392659" cy="1692771"/>
          </a:xfrm>
          <a:prstGeom prst="rect">
            <a:avLst/>
          </a:prstGeom>
          <a:solidFill>
            <a:srgbClr val="CA282C"/>
          </a:solidFill>
          <a:ln w="9525">
            <a:solidFill>
              <a:schemeClr val="tx1"/>
            </a:solidFill>
            <a:round/>
            <a:headEnd/>
            <a:tailEnd/>
          </a:ln>
          <a:extLst/>
        </p:spPr>
        <p:txBody>
          <a:bodyPr lIns="98790" tIns="49395" rIns="98790" bIns="49395"/>
          <a:lstStyle>
            <a:defPPr>
              <a:defRPr lang="en-GB"/>
            </a:defPPr>
            <a:lvl1pPr algn="ctr">
              <a:defRPr sz="10400" cap="small">
                <a:solidFill>
                  <a:schemeClr val="bg2"/>
                </a:solidFill>
              </a:defRPr>
            </a:lvl1pPr>
          </a:lstStyle>
          <a:p>
            <a:r>
              <a:rPr lang="en-US" dirty="0"/>
              <a:t>References</a:t>
            </a:r>
          </a:p>
        </p:txBody>
      </p:sp>
      <p:sp>
        <p:nvSpPr>
          <p:cNvPr id="14" name="TextBox 13"/>
          <p:cNvSpPr txBox="1"/>
          <p:nvPr/>
        </p:nvSpPr>
        <p:spPr>
          <a:xfrm>
            <a:off x="33659466" y="31604858"/>
            <a:ext cx="16717788" cy="3977739"/>
          </a:xfrm>
          <a:prstGeom prst="rect">
            <a:avLst/>
          </a:prstGeom>
          <a:noFill/>
        </p:spPr>
        <p:txBody>
          <a:bodyPr wrap="square" lIns="98790" tIns="49395" rIns="98790" bIns="49395" rtlCol="0">
            <a:spAutoFit/>
          </a:bodyPr>
          <a:lstStyle/>
          <a:p>
            <a:pPr marL="342900" indent="-342900">
              <a:buFont typeface="Arial" panose="020B0604020202020204" pitchFamily="34" charset="0"/>
              <a:buChar char="•"/>
            </a:pPr>
            <a:r>
              <a:rPr lang="en-US" sz="2800" b="1" dirty="0"/>
              <a:t>New Mexico Crucial Habitat Data Set. New Mexico Crucial Habitat Assessment Tool: Mapping Fish and Wildlife Habitat in New Mexico. New Mexico Game &amp; Fish Department and Natural Heritage New Mexico. Published 12/10/2013. Accessed 11/1/2017. http://nmchat.org/</a:t>
            </a:r>
          </a:p>
          <a:p>
            <a:pPr marL="342900" indent="-342900">
              <a:buFont typeface="Arial" panose="020B0604020202020204" pitchFamily="34" charset="0"/>
              <a:buChar char="•"/>
            </a:pPr>
            <a:r>
              <a:rPr lang="en-US" sz="2800" b="1" dirty="0" smtClean="0"/>
              <a:t>New </a:t>
            </a:r>
            <a:r>
              <a:rPr lang="en-US" sz="2800" b="1" dirty="0"/>
              <a:t>Mexico Resource Geographic Information System (NMRGIS) - http://rgis.unm.edu/</a:t>
            </a:r>
          </a:p>
          <a:p>
            <a:pPr marL="342900" indent="-342900">
              <a:buFont typeface="Arial" panose="020B0604020202020204" pitchFamily="34" charset="0"/>
              <a:buChar char="•"/>
            </a:pPr>
            <a:r>
              <a:rPr lang="en-US" sz="2800" b="1" dirty="0" smtClean="0"/>
              <a:t>USGS </a:t>
            </a:r>
            <a:r>
              <a:rPr lang="en-US" sz="2800" b="1" dirty="0"/>
              <a:t>Earth Explorer - https://earthexplorer.usgs.gov/</a:t>
            </a:r>
          </a:p>
          <a:p>
            <a:r>
              <a:rPr lang="en-US" sz="2800" b="1" dirty="0" smtClean="0"/>
              <a:t>	ASTER </a:t>
            </a:r>
            <a:r>
              <a:rPr lang="en-US" sz="2800" b="1" dirty="0"/>
              <a:t>GDEM is a product of METI and NASA.</a:t>
            </a:r>
          </a:p>
          <a:p>
            <a:pPr marL="342900" indent="-342900">
              <a:buFont typeface="Arial" panose="020B0604020202020204" pitchFamily="34" charset="0"/>
              <a:buChar char="•"/>
            </a:pPr>
            <a:r>
              <a:rPr lang="en-US" sz="2800" b="1" dirty="0" smtClean="0"/>
              <a:t>Santa </a:t>
            </a:r>
            <a:r>
              <a:rPr lang="en-US" sz="2800" b="1" dirty="0"/>
              <a:t>Clara Pueblo: Developing Forest Resiliency by </a:t>
            </a:r>
            <a:r>
              <a:rPr lang="en-US" sz="2800" b="1" dirty="0" err="1"/>
              <a:t>Tosia</a:t>
            </a:r>
            <a:r>
              <a:rPr lang="en-US" sz="2800" b="1" dirty="0"/>
              <a:t> Shall -  </a:t>
            </a:r>
            <a:r>
              <a:rPr lang="en-US" sz="2800" b="1" dirty="0" err="1" smtClean="0"/>
              <a:t>tshall_LNR</a:t>
            </a:r>
            <a:endParaRPr lang="en-US" sz="2800" b="1" dirty="0" smtClean="0"/>
          </a:p>
          <a:p>
            <a:r>
              <a:rPr lang="en-US" sz="2800" b="1" dirty="0" smtClean="0">
                <a:hlinkClick r:id="rId3"/>
              </a:rPr>
              <a:t>http</a:t>
            </a:r>
            <a:r>
              <a:rPr lang="en-US" sz="2800" b="1" dirty="0">
                <a:hlinkClick r:id="rId3"/>
              </a:rPr>
              <a:t>://</a:t>
            </a:r>
            <a:r>
              <a:rPr lang="en-US" sz="2800" b="1" dirty="0" smtClean="0">
                <a:hlinkClick r:id="rId3"/>
              </a:rPr>
              <a:t>www.arcgis.com/apps/MapSeries/index.html?appid=3ca785edb04647148f34b0a4ce07439d</a:t>
            </a:r>
            <a:endParaRPr lang="en-US" sz="2800" b="1" dirty="0" smtClean="0"/>
          </a:p>
          <a:p>
            <a:pPr marL="342900" indent="-342900">
              <a:buFont typeface="Arial" panose="020B0604020202020204" pitchFamily="34" charset="0"/>
              <a:buChar char="•"/>
            </a:pPr>
            <a:r>
              <a:rPr lang="en-US" sz="2800" b="1" dirty="0" smtClean="0"/>
              <a:t>Google Earth Pro - </a:t>
            </a:r>
            <a:r>
              <a:rPr lang="en-US" sz="2800" u="sng" dirty="0">
                <a:hlinkClick r:id="rId4"/>
              </a:rPr>
              <a:t>https://earth.google.com/download-earth.html</a:t>
            </a:r>
            <a:endParaRPr lang="en-US" sz="2800" b="1" dirty="0"/>
          </a:p>
        </p:txBody>
      </p:sp>
      <p:sp>
        <p:nvSpPr>
          <p:cNvPr id="47" name="TextBox 46"/>
          <p:cNvSpPr txBox="1"/>
          <p:nvPr/>
        </p:nvSpPr>
        <p:spPr>
          <a:xfrm>
            <a:off x="33923880" y="8000842"/>
            <a:ext cx="15075643" cy="2561967"/>
          </a:xfrm>
          <a:prstGeom prst="rect">
            <a:avLst/>
          </a:prstGeom>
          <a:noFill/>
        </p:spPr>
        <p:txBody>
          <a:bodyPr wrap="square" lIns="98790" tIns="49395" rIns="98790" bIns="49395" rtlCol="0">
            <a:spAutoFit/>
          </a:bodyPr>
          <a:lstStyle/>
          <a:p>
            <a:r>
              <a:rPr lang="en-US" sz="3200" dirty="0">
                <a:solidFill>
                  <a:schemeClr val="bg2"/>
                </a:solidFill>
              </a:rPr>
              <a:t> </a:t>
            </a:r>
            <a:r>
              <a:rPr lang="en-US" sz="3200" dirty="0" smtClean="0">
                <a:solidFill>
                  <a:schemeClr val="bg2"/>
                </a:solidFill>
              </a:rPr>
              <a:t>	</a:t>
            </a:r>
            <a:r>
              <a:rPr lang="en-US" sz="3200" dirty="0" smtClean="0"/>
              <a:t>From my results I can now identify one possible travel area for big game species. The travel area spans from the Southwest side of the canyon area where a water catchment pond is located, travelling across the southern side of the canyon, down into the canyon area, up the North slope, and into the area where the Northside pond is located</a:t>
            </a:r>
            <a:r>
              <a:rPr lang="en-US" sz="3200" dirty="0" smtClean="0">
                <a:solidFill>
                  <a:schemeClr val="bg2"/>
                </a:solidFill>
              </a:rPr>
              <a:t>.</a:t>
            </a:r>
          </a:p>
          <a:p>
            <a:endParaRPr lang="en-US" sz="3200" dirty="0">
              <a:solidFill>
                <a:schemeClr val="bg2"/>
              </a:solidFill>
            </a:endParaRPr>
          </a:p>
        </p:txBody>
      </p:sp>
      <p:sp>
        <p:nvSpPr>
          <p:cNvPr id="31" name="TextBox 10"/>
          <p:cNvSpPr txBox="1">
            <a:spLocks noChangeArrowheads="1"/>
          </p:cNvSpPr>
          <p:nvPr/>
        </p:nvSpPr>
        <p:spPr bwMode="auto">
          <a:xfrm>
            <a:off x="32994600" y="19940607"/>
            <a:ext cx="17226792" cy="1700193"/>
          </a:xfrm>
          <a:prstGeom prst="rect">
            <a:avLst/>
          </a:prstGeom>
          <a:solidFill>
            <a:srgbClr val="CA282C"/>
          </a:solidFill>
          <a:ln w="9525">
            <a:solidFill>
              <a:schemeClr val="tx1"/>
            </a:solidFill>
            <a:round/>
            <a:headEnd/>
            <a:tailEnd/>
          </a:ln>
          <a:extLst/>
        </p:spPr>
        <p:txBody>
          <a:bodyPr lIns="98790" tIns="49395" rIns="98790" bIns="49395"/>
          <a:lstStyle>
            <a:defPPr>
              <a:defRPr lang="en-GB"/>
            </a:defPPr>
            <a:lvl1pPr algn="ctr">
              <a:defRPr sz="10400" cap="small">
                <a:solidFill>
                  <a:schemeClr val="bg2"/>
                </a:solidFill>
              </a:defRPr>
            </a:lvl1pPr>
          </a:lstStyle>
          <a:p>
            <a:r>
              <a:rPr lang="en-US" dirty="0"/>
              <a:t>Discussions and Conclusion</a:t>
            </a:r>
          </a:p>
        </p:txBody>
      </p:sp>
      <p:pic>
        <p:nvPicPr>
          <p:cNvPr id="1026" name="Picture 2" descr="unm color logos"/>
          <p:cNvPicPr>
            <a:picLocks noChangeAspect="1" noChangeArrowheads="1"/>
          </p:cNvPicPr>
          <p:nvPr/>
        </p:nvPicPr>
        <p:blipFill rotWithShape="1">
          <a:blip r:embed="rId5">
            <a:extLst>
              <a:ext uri="{28A0092B-C50C-407E-A947-70E740481C1C}">
                <a14:useLocalDpi xmlns:a14="http://schemas.microsoft.com/office/drawing/2010/main" val="0"/>
              </a:ext>
            </a:extLst>
          </a:blip>
          <a:srcRect l="32076" t="23305" r="32130" b="26062"/>
          <a:stretch/>
        </p:blipFill>
        <p:spPr bwMode="auto">
          <a:xfrm>
            <a:off x="628098" y="778651"/>
            <a:ext cx="7386169" cy="27698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2994600" y="22233315"/>
            <a:ext cx="16722393" cy="6494085"/>
          </a:xfrm>
          <a:prstGeom prst="rect">
            <a:avLst/>
          </a:prstGeom>
          <a:noFill/>
        </p:spPr>
        <p:txBody>
          <a:bodyPr wrap="square" rtlCol="0">
            <a:spAutoFit/>
          </a:bodyPr>
          <a:lstStyle/>
          <a:p>
            <a:r>
              <a:rPr lang="en-US" sz="3200" dirty="0" smtClean="0">
                <a:solidFill>
                  <a:schemeClr val="bg2"/>
                </a:solidFill>
              </a:rPr>
              <a:t>	</a:t>
            </a:r>
            <a:r>
              <a:rPr lang="en-US" sz="3200" dirty="0" smtClean="0"/>
              <a:t>From my findings, I have determined one travel area for big game species within the Santa Clara Pueblo Indian Reservation. After comparing my calculations to imagery in Google Earth and visiting my study area, I believe that my current calculations are correct and the travel area is a possible wildlife route.</a:t>
            </a:r>
          </a:p>
          <a:p>
            <a:r>
              <a:rPr lang="en-US" sz="3200" dirty="0"/>
              <a:t>	</a:t>
            </a:r>
            <a:r>
              <a:rPr lang="en-US" sz="3200" dirty="0" smtClean="0"/>
              <a:t>Although both pond sites show signs of wildlife, to further my research on this project I plan to  gather field data in this travel area to determine if wildlife actually use this route. I also want to illustrate possible wildlife travel networks in future work utilizing the least cost path tools. I will also create a more detailed cost path that will illustrate the deviation wildlife may take on the path that could not be shown due to time constraints. With this change I also plan to expand my study area passed the reservation boundary as wildlife can easily travel out of the boundary area. I believe this will improve my results as well because it will allow for a more accurate least cost path.</a:t>
            </a:r>
          </a:p>
          <a:p>
            <a:r>
              <a:rPr lang="en-US" sz="3200" dirty="0" smtClean="0"/>
              <a:t>	I believe that using a Least Cost path tool can greatly benefit the New Mexico Game and Fish and other agencies like it to determine wildlife travel patterns in crucial habitats.  </a:t>
            </a:r>
            <a:endParaRPr lang="en-US" sz="3200"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1678" y="25579137"/>
            <a:ext cx="5878242" cy="4408682"/>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47457" y="17039987"/>
            <a:ext cx="5895936" cy="4421952"/>
          </a:xfrm>
          <a:prstGeom prst="rect">
            <a:avLst/>
          </a:prstGeom>
        </p:spPr>
      </p:pic>
      <p:sp>
        <p:nvSpPr>
          <p:cNvPr id="8" name="TextBox 7"/>
          <p:cNvSpPr txBox="1"/>
          <p:nvPr/>
        </p:nvSpPr>
        <p:spPr>
          <a:xfrm>
            <a:off x="904620" y="7946867"/>
            <a:ext cx="15131796" cy="9387185"/>
          </a:xfrm>
          <a:prstGeom prst="rect">
            <a:avLst/>
          </a:prstGeom>
          <a:noFill/>
        </p:spPr>
        <p:txBody>
          <a:bodyPr wrap="square" rtlCol="0">
            <a:spAutoFit/>
          </a:bodyPr>
          <a:lstStyle/>
          <a:p>
            <a:r>
              <a:rPr lang="en-US" sz="3600" dirty="0">
                <a:solidFill>
                  <a:schemeClr val="bg2"/>
                </a:solidFill>
              </a:rPr>
              <a:t>	</a:t>
            </a:r>
            <a:r>
              <a:rPr lang="en-US" sz="3600" dirty="0" smtClean="0"/>
              <a:t>The Santa </a:t>
            </a:r>
            <a:r>
              <a:rPr lang="en-US" sz="3600" dirty="0"/>
              <a:t>Clara Pueblo Indian Reservation is located Northeast of the Valles Caldera National Preserve. In the past 20 years, three wildfires have affected about 90 percent of the tribes forests and about 50 percent of its watershed. Since the most recent largest wildfire, the Las Conchas Fire, the land has areas of severe fire damage and much of the landscape has been dramatically changed. Many areas of forested lands have been reduced to bare rock</a:t>
            </a:r>
            <a:r>
              <a:rPr lang="en-US" sz="3600" dirty="0" smtClean="0"/>
              <a:t>.</a:t>
            </a:r>
          </a:p>
          <a:p>
            <a:r>
              <a:rPr lang="en-US" sz="3600" dirty="0"/>
              <a:t>	</a:t>
            </a:r>
            <a:r>
              <a:rPr lang="en-US" sz="3600" dirty="0" smtClean="0"/>
              <a:t>This project will study how wildlife interact and travel through a landscape. For </a:t>
            </a:r>
            <a:r>
              <a:rPr lang="en-US" sz="3600" dirty="0"/>
              <a:t>my research I want to utilize the Least Cost Path tool to calculate possible areas that may be travelled by </a:t>
            </a:r>
            <a:r>
              <a:rPr lang="en-US" sz="3600" dirty="0" smtClean="0"/>
              <a:t>terrestrial species such as big </a:t>
            </a:r>
            <a:r>
              <a:rPr lang="en-US" sz="3600" dirty="0"/>
              <a:t>game species like Mule Deer and Elk. I want to understand why wildlife may travel certain areas as opposed to other areas of the landscape. I </a:t>
            </a:r>
            <a:r>
              <a:rPr lang="en-US" sz="3600" dirty="0" smtClean="0"/>
              <a:t>have also gathered </a:t>
            </a:r>
            <a:r>
              <a:rPr lang="en-US" sz="3600" dirty="0"/>
              <a:t>field data such as GPS data of ponds filled with </a:t>
            </a:r>
            <a:r>
              <a:rPr lang="en-US" sz="3600" dirty="0" smtClean="0"/>
              <a:t>water. This data is crucial </a:t>
            </a:r>
            <a:r>
              <a:rPr lang="en-US" sz="3600" dirty="0"/>
              <a:t>because wildlife </a:t>
            </a:r>
            <a:r>
              <a:rPr lang="en-US" sz="3600" dirty="0" smtClean="0"/>
              <a:t>is </a:t>
            </a:r>
            <a:r>
              <a:rPr lang="en-US" sz="3600" dirty="0"/>
              <a:t>most likely to be seen here. I want to determine how water and food accessibility determine travel paths for wildlife. I also want to learn how slope of an area determines travel paths.</a:t>
            </a:r>
          </a:p>
          <a:p>
            <a:endParaRPr lang="en-US" sz="3200" dirty="0">
              <a:solidFill>
                <a:schemeClr val="bg2"/>
              </a:solidFill>
            </a:endParaRPr>
          </a:p>
          <a:p>
            <a:endParaRPr lang="en-US" sz="3200" dirty="0">
              <a:solidFill>
                <a:schemeClr val="bg2"/>
              </a:solidFill>
            </a:endParaRPr>
          </a:p>
        </p:txBody>
      </p:sp>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027698" y="22714489"/>
            <a:ext cx="7781414" cy="6012911"/>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6112" y="17039987"/>
            <a:ext cx="9579429" cy="12396908"/>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98614" y="21461939"/>
            <a:ext cx="5895936" cy="4259005"/>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168189" y="10152064"/>
            <a:ext cx="12685411" cy="9802362"/>
          </a:xfrm>
          <a:prstGeom prst="rect">
            <a:avLst/>
          </a:prstGeom>
        </p:spPr>
      </p:pic>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809112" y="22689862"/>
            <a:ext cx="6916898" cy="8951281"/>
          </a:xfrm>
          <a:prstGeom prst="rect">
            <a:avLst/>
          </a:prstGeom>
        </p:spPr>
      </p:pic>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10876</TotalTime>
  <Words>416</Words>
  <Application>Microsoft Office PowerPoint</Application>
  <PresentationFormat>Custom</PresentationFormat>
  <Paragraphs>47</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_x0008_ᖤ]櫤੣獀뿿핀</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Parr, David</dc:creator>
  <cp:lastModifiedBy>tyrol</cp:lastModifiedBy>
  <cp:revision>233</cp:revision>
  <dcterms:modified xsi:type="dcterms:W3CDTF">2017-11-14T00:05:09Z</dcterms:modified>
</cp:coreProperties>
</file>